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1068" r:id="rId2"/>
    <p:sldId id="1108" r:id="rId3"/>
    <p:sldId id="1109" r:id="rId4"/>
    <p:sldId id="1115" r:id="rId5"/>
    <p:sldId id="1110" r:id="rId6"/>
    <p:sldId id="1114" r:id="rId7"/>
    <p:sldId id="1112" r:id="rId8"/>
    <p:sldId id="1113" r:id="rId9"/>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長橋真吾" initials="長橋真吾" lastIdx="1" clrIdx="0">
    <p:extLst>
      <p:ext uri="{19B8F6BF-5375-455C-9EA6-DF929625EA0E}">
        <p15:presenceInfo xmlns:p15="http://schemas.microsoft.com/office/powerpoint/2012/main" userId="6c0218b5e9fd1ea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D0CECE"/>
    <a:srgbClr val="E56190"/>
    <a:srgbClr val="0000FF"/>
    <a:srgbClr val="FF3399"/>
    <a:srgbClr val="FF006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36" autoAdjust="0"/>
    <p:restoredTop sz="90871" autoAdjust="0"/>
  </p:normalViewPr>
  <p:slideViewPr>
    <p:cSldViewPr snapToGrid="0">
      <p:cViewPr varScale="1">
        <p:scale>
          <a:sx n="112" d="100"/>
          <a:sy n="112" d="100"/>
        </p:scale>
        <p:origin x="1576" y="18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5B2E6BD-B153-48E2-ADFA-750BC112B6C8}" type="datetimeFigureOut">
              <a:rPr kumimoji="1" lang="ja-JP" altLang="en-US" smtClean="0"/>
              <a:t>2020/10/28</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0750410-E364-4B3D-874C-B292B673D343}" type="slidenum">
              <a:rPr kumimoji="1" lang="ja-JP" altLang="en-US" smtClean="0"/>
              <a:t>‹#›</a:t>
            </a:fld>
            <a:endParaRPr kumimoji="1" lang="ja-JP" altLang="en-US"/>
          </a:p>
        </p:txBody>
      </p:sp>
    </p:spTree>
    <p:extLst>
      <p:ext uri="{BB962C8B-B14F-4D97-AF65-F5344CB8AC3E}">
        <p14:creationId xmlns:p14="http://schemas.microsoft.com/office/powerpoint/2010/main" val="4583047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目次は不要であれば記載なしでも問題ありません。</a:t>
            </a:r>
          </a:p>
        </p:txBody>
      </p:sp>
      <p:sp>
        <p:nvSpPr>
          <p:cNvPr id="4" name="スライド番号プレースホルダー 3"/>
          <p:cNvSpPr>
            <a:spLocks noGrp="1"/>
          </p:cNvSpPr>
          <p:nvPr>
            <p:ph type="sldNum" sz="quarter" idx="5"/>
          </p:nvPr>
        </p:nvSpPr>
        <p:spPr/>
        <p:txBody>
          <a:bodyPr/>
          <a:lstStyle/>
          <a:p>
            <a:fld id="{50750410-E364-4B3D-874C-B292B673D343}" type="slidenum">
              <a:rPr kumimoji="1" lang="ja-JP" altLang="en-US" smtClean="0"/>
              <a:t>2</a:t>
            </a:fld>
            <a:endParaRPr kumimoji="1" lang="ja-JP" altLang="en-US"/>
          </a:p>
        </p:txBody>
      </p:sp>
    </p:spTree>
    <p:extLst>
      <p:ext uri="{BB962C8B-B14F-4D97-AF65-F5344CB8AC3E}">
        <p14:creationId xmlns:p14="http://schemas.microsoft.com/office/powerpoint/2010/main" val="1333310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まずは取引先との営業時に伝えた内容と齟齬が内容に確認をします。提案内容の中に他の指数が入っている場合は、それも合わせて追記しましょう。</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50750410-E364-4B3D-874C-B292B673D343}" type="slidenum">
              <a:rPr kumimoji="1" lang="ja-JP" altLang="en-US" smtClean="0"/>
              <a:t>3</a:t>
            </a:fld>
            <a:endParaRPr kumimoji="1" lang="ja-JP" altLang="en-US"/>
          </a:p>
        </p:txBody>
      </p:sp>
    </p:spTree>
    <p:extLst>
      <p:ext uri="{BB962C8B-B14F-4D97-AF65-F5344CB8AC3E}">
        <p14:creationId xmlns:p14="http://schemas.microsoft.com/office/powerpoint/2010/main" val="1327436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まずは取引先との営業時に伝えた内容と齟齬が内容に確認をします。提案内容の中に他の指数が入っている場合は、それも合わせて追記しましょう。</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50750410-E364-4B3D-874C-B292B673D343}" type="slidenum">
              <a:rPr kumimoji="1" lang="ja-JP" altLang="en-US" smtClean="0"/>
              <a:t>4</a:t>
            </a:fld>
            <a:endParaRPr kumimoji="1" lang="ja-JP" altLang="en-US"/>
          </a:p>
        </p:txBody>
      </p:sp>
    </p:spTree>
    <p:extLst>
      <p:ext uri="{BB962C8B-B14F-4D97-AF65-F5344CB8AC3E}">
        <p14:creationId xmlns:p14="http://schemas.microsoft.com/office/powerpoint/2010/main" val="1535663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ここでは実際に使用した各媒体の広告費などを記載し正しい報告を行いましょう。</a:t>
            </a:r>
            <a:endParaRPr kumimoji="1" lang="en-US" altLang="ja-JP" dirty="0"/>
          </a:p>
        </p:txBody>
      </p:sp>
      <p:sp>
        <p:nvSpPr>
          <p:cNvPr id="4" name="スライド番号プレースホルダー 3"/>
          <p:cNvSpPr>
            <a:spLocks noGrp="1"/>
          </p:cNvSpPr>
          <p:nvPr>
            <p:ph type="sldNum" sz="quarter" idx="5"/>
          </p:nvPr>
        </p:nvSpPr>
        <p:spPr/>
        <p:txBody>
          <a:bodyPr/>
          <a:lstStyle/>
          <a:p>
            <a:fld id="{50750410-E364-4B3D-874C-B292B673D343}" type="slidenum">
              <a:rPr kumimoji="1" lang="ja-JP" altLang="en-US" smtClean="0"/>
              <a:t>5</a:t>
            </a:fld>
            <a:endParaRPr kumimoji="1" lang="ja-JP" altLang="en-US"/>
          </a:p>
        </p:txBody>
      </p:sp>
    </p:spTree>
    <p:extLst>
      <p:ext uri="{BB962C8B-B14F-4D97-AF65-F5344CB8AC3E}">
        <p14:creationId xmlns:p14="http://schemas.microsoft.com/office/powerpoint/2010/main" val="1557152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ここでは実際に使用した各媒体の広告費などを記載し正しい報告を行いましょう。</a:t>
            </a:r>
            <a:endParaRPr kumimoji="1" lang="en-US" altLang="ja-JP" dirty="0"/>
          </a:p>
        </p:txBody>
      </p:sp>
      <p:sp>
        <p:nvSpPr>
          <p:cNvPr id="4" name="スライド番号プレースホルダー 3"/>
          <p:cNvSpPr>
            <a:spLocks noGrp="1"/>
          </p:cNvSpPr>
          <p:nvPr>
            <p:ph type="sldNum" sz="quarter" idx="5"/>
          </p:nvPr>
        </p:nvSpPr>
        <p:spPr/>
        <p:txBody>
          <a:bodyPr/>
          <a:lstStyle/>
          <a:p>
            <a:fld id="{50750410-E364-4B3D-874C-B292B673D343}" type="slidenum">
              <a:rPr kumimoji="1" lang="ja-JP" altLang="en-US" smtClean="0"/>
              <a:t>6</a:t>
            </a:fld>
            <a:endParaRPr kumimoji="1" lang="ja-JP" altLang="en-US"/>
          </a:p>
        </p:txBody>
      </p:sp>
    </p:spTree>
    <p:extLst>
      <p:ext uri="{BB962C8B-B14F-4D97-AF65-F5344CB8AC3E}">
        <p14:creationId xmlns:p14="http://schemas.microsoft.com/office/powerpoint/2010/main" val="2976398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あくまで例を記載しておきます。</a:t>
            </a:r>
          </a:p>
        </p:txBody>
      </p:sp>
      <p:sp>
        <p:nvSpPr>
          <p:cNvPr id="4" name="スライド番号プレースホルダー 3"/>
          <p:cNvSpPr>
            <a:spLocks noGrp="1"/>
          </p:cNvSpPr>
          <p:nvPr>
            <p:ph type="sldNum" sz="quarter" idx="5"/>
          </p:nvPr>
        </p:nvSpPr>
        <p:spPr/>
        <p:txBody>
          <a:bodyPr/>
          <a:lstStyle/>
          <a:p>
            <a:fld id="{50750410-E364-4B3D-874C-B292B673D343}" type="slidenum">
              <a:rPr kumimoji="1" lang="ja-JP" altLang="en-US" smtClean="0"/>
              <a:t>7</a:t>
            </a:fld>
            <a:endParaRPr kumimoji="1" lang="ja-JP" altLang="en-US"/>
          </a:p>
        </p:txBody>
      </p:sp>
    </p:spTree>
    <p:extLst>
      <p:ext uri="{BB962C8B-B14F-4D97-AF65-F5344CB8AC3E}">
        <p14:creationId xmlns:p14="http://schemas.microsoft.com/office/powerpoint/2010/main" val="3014882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1044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5DAF977-05A9-47EC-B117-7680FEE2E2E0}" type="slidenum">
              <a:rPr kumimoji="1" lang="ja-JP" altLang="en-US" smtClean="0"/>
              <a:t>‹#›</a:t>
            </a:fld>
            <a:endParaRPr kumimoji="1" lang="ja-JP" altLang="en-US"/>
          </a:p>
        </p:txBody>
      </p:sp>
    </p:spTree>
    <p:extLst>
      <p:ext uri="{BB962C8B-B14F-4D97-AF65-F5344CB8AC3E}">
        <p14:creationId xmlns:p14="http://schemas.microsoft.com/office/powerpoint/2010/main" val="1238541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5DAF977-05A9-47EC-B117-7680FEE2E2E0}" type="slidenum">
              <a:rPr kumimoji="1" lang="ja-JP" altLang="en-US" smtClean="0"/>
              <a:t>‹#›</a:t>
            </a:fld>
            <a:endParaRPr kumimoji="1" lang="ja-JP" altLang="en-US"/>
          </a:p>
        </p:txBody>
      </p:sp>
    </p:spTree>
    <p:extLst>
      <p:ext uri="{BB962C8B-B14F-4D97-AF65-F5344CB8AC3E}">
        <p14:creationId xmlns:p14="http://schemas.microsoft.com/office/powerpoint/2010/main" val="17181841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5DAF977-05A9-47EC-B117-7680FEE2E2E0}" type="slidenum">
              <a:rPr kumimoji="1" lang="ja-JP" altLang="en-US" smtClean="0"/>
              <a:t>‹#›</a:t>
            </a:fld>
            <a:endParaRPr kumimoji="1" lang="ja-JP" altLang="en-US"/>
          </a:p>
        </p:txBody>
      </p:sp>
    </p:spTree>
    <p:extLst>
      <p:ext uri="{BB962C8B-B14F-4D97-AF65-F5344CB8AC3E}">
        <p14:creationId xmlns:p14="http://schemas.microsoft.com/office/powerpoint/2010/main" val="24540559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5DAF977-05A9-47EC-B117-7680FEE2E2E0}" type="slidenum">
              <a:rPr kumimoji="1" lang="ja-JP" altLang="en-US" smtClean="0"/>
              <a:t>‹#›</a:t>
            </a:fld>
            <a:endParaRPr kumimoji="1" lang="ja-JP" altLang="en-US"/>
          </a:p>
        </p:txBody>
      </p:sp>
    </p:spTree>
    <p:extLst>
      <p:ext uri="{BB962C8B-B14F-4D97-AF65-F5344CB8AC3E}">
        <p14:creationId xmlns:p14="http://schemas.microsoft.com/office/powerpoint/2010/main" val="2535501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400">
                <a:solidFill>
                  <a:schemeClr val="tx1">
                    <a:lumMod val="65000"/>
                    <a:lumOff val="35000"/>
                  </a:schemeClr>
                </a:solidFill>
                <a:latin typeface="Meiryo" panose="020B0604030504040204" pitchFamily="34" charset="-128"/>
                <a:ea typeface="Meiryo" panose="020B0604030504040204" pitchFamily="34" charset="-128"/>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solidFill>
                  <a:schemeClr val="tx1">
                    <a:lumMod val="65000"/>
                    <a:lumOff val="35000"/>
                  </a:schemeClr>
                </a:solidFill>
                <a:latin typeface="Meiryo" panose="020B0604030504040204" pitchFamily="34" charset="-128"/>
                <a:ea typeface="Meiryo" panose="020B0604030504040204" pitchFamily="34"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7" name="正方形/長方形 6"/>
          <p:cNvSpPr/>
          <p:nvPr userDrawn="1"/>
        </p:nvSpPr>
        <p:spPr>
          <a:xfrm>
            <a:off x="179614" y="171450"/>
            <a:ext cx="8792936" cy="6466114"/>
          </a:xfrm>
          <a:prstGeom prst="rect">
            <a:avLst/>
          </a:prstGeom>
          <a:no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9" name="正方形/長方形 8"/>
          <p:cNvSpPr/>
          <p:nvPr userDrawn="1"/>
        </p:nvSpPr>
        <p:spPr>
          <a:xfrm>
            <a:off x="179614" y="6356351"/>
            <a:ext cx="2167076" cy="281213"/>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highlight>
                <a:srgbClr val="808080"/>
              </a:highlight>
              <a:latin typeface="Meiryo" panose="020B0604030504040204" pitchFamily="34" charset="-128"/>
              <a:ea typeface="Meiryo" panose="020B0604030504040204" pitchFamily="34" charset="-128"/>
            </a:endParaRPr>
          </a:p>
        </p:txBody>
      </p:sp>
      <p:cxnSp>
        <p:nvCxnSpPr>
          <p:cNvPr id="11" name="直線矢印コネクタ 10"/>
          <p:cNvCxnSpPr/>
          <p:nvPr userDrawn="1"/>
        </p:nvCxnSpPr>
        <p:spPr>
          <a:xfrm>
            <a:off x="2338598" y="6356351"/>
            <a:ext cx="4790485" cy="0"/>
          </a:xfrm>
          <a:prstGeom prst="straightConnector1">
            <a:avLst/>
          </a:prstGeom>
          <a:ln>
            <a:solidFill>
              <a:schemeClr val="accent1">
                <a:lumMod val="40000"/>
                <a:lumOff val="60000"/>
              </a:schemeClr>
            </a:solidFill>
            <a:tailEnd type="triangle"/>
          </a:ln>
        </p:spPr>
        <p:style>
          <a:lnRef idx="1">
            <a:schemeClr val="dk1"/>
          </a:lnRef>
          <a:fillRef idx="0">
            <a:schemeClr val="dk1"/>
          </a:fillRef>
          <a:effectRef idx="0">
            <a:schemeClr val="dk1"/>
          </a:effectRef>
          <a:fontRef idx="minor">
            <a:schemeClr val="tx1"/>
          </a:fontRef>
        </p:style>
      </p:cxnSp>
      <p:sp>
        <p:nvSpPr>
          <p:cNvPr id="14" name="正方形/長方形 13"/>
          <p:cNvSpPr/>
          <p:nvPr userDrawn="1"/>
        </p:nvSpPr>
        <p:spPr>
          <a:xfrm>
            <a:off x="5882910" y="169555"/>
            <a:ext cx="3081476" cy="281213"/>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eiryo" panose="020B0604030504040204" pitchFamily="34" charset="-128"/>
              <a:ea typeface="Meiryo" panose="020B0604030504040204" pitchFamily="34" charset="-128"/>
            </a:endParaRPr>
          </a:p>
        </p:txBody>
      </p:sp>
      <p:sp>
        <p:nvSpPr>
          <p:cNvPr id="15" name="Slide Number Placeholder 5"/>
          <p:cNvSpPr>
            <a:spLocks noGrp="1"/>
          </p:cNvSpPr>
          <p:nvPr>
            <p:ph type="sldNum" sz="quarter" idx="12"/>
          </p:nvPr>
        </p:nvSpPr>
        <p:spPr>
          <a:xfrm>
            <a:off x="8544560" y="169555"/>
            <a:ext cx="387458" cy="273121"/>
          </a:xfrm>
          <a:solidFill>
            <a:schemeClr val="bg1"/>
          </a:solidFill>
          <a:ln>
            <a:solidFill>
              <a:schemeClr val="accent1">
                <a:lumMod val="40000"/>
                <a:lumOff val="60000"/>
              </a:schemeClr>
            </a:solidFill>
          </a:ln>
        </p:spPr>
        <p:txBody>
          <a:bodyPr/>
          <a:lstStyle>
            <a:lvl1pPr>
              <a:defRPr sz="900">
                <a:solidFill>
                  <a:schemeClr val="tx1">
                    <a:lumMod val="65000"/>
                    <a:lumOff val="35000"/>
                  </a:schemeClr>
                </a:solidFill>
                <a:latin typeface="Meiryo" panose="020B0604030504040204" pitchFamily="34" charset="-128"/>
                <a:ea typeface="Meiryo" panose="020B0604030504040204" pitchFamily="34" charset="-128"/>
              </a:defRPr>
            </a:lvl1pPr>
          </a:lstStyle>
          <a:p>
            <a:fld id="{15DAF977-05A9-47EC-B117-7680FEE2E2E0}" type="slidenum">
              <a:rPr lang="ja-JP" altLang="en-US" smtClean="0"/>
              <a:pPr/>
              <a:t>‹#›</a:t>
            </a:fld>
            <a:endParaRPr lang="ja-JP" altLang="en-US" dirty="0">
              <a:solidFill>
                <a:schemeClr val="tx1">
                  <a:lumMod val="65000"/>
                  <a:lumOff val="35000"/>
                </a:schemeClr>
              </a:solidFill>
            </a:endParaRPr>
          </a:p>
        </p:txBody>
      </p:sp>
      <p:cxnSp>
        <p:nvCxnSpPr>
          <p:cNvPr id="16" name="直線矢印コネクタ 15"/>
          <p:cNvCxnSpPr/>
          <p:nvPr userDrawn="1"/>
        </p:nvCxnSpPr>
        <p:spPr>
          <a:xfrm flipH="1">
            <a:off x="258945" y="442676"/>
            <a:ext cx="6538366" cy="0"/>
          </a:xfrm>
          <a:prstGeom prst="straightConnector1">
            <a:avLst/>
          </a:prstGeom>
          <a:ln>
            <a:solidFill>
              <a:schemeClr val="accent1">
                <a:lumMod val="40000"/>
                <a:lumOff val="60000"/>
              </a:schemeClr>
            </a:solidFill>
            <a:tailEnd type="triangle"/>
          </a:ln>
        </p:spPr>
        <p:style>
          <a:lnRef idx="1">
            <a:schemeClr val="dk1"/>
          </a:lnRef>
          <a:fillRef idx="0">
            <a:schemeClr val="dk1"/>
          </a:fillRef>
          <a:effectRef idx="0">
            <a:schemeClr val="dk1"/>
          </a:effectRef>
          <a:fontRef idx="minor">
            <a:schemeClr val="tx1"/>
          </a:fontRef>
        </p:style>
      </p:cxnSp>
      <p:sp>
        <p:nvSpPr>
          <p:cNvPr id="17" name="テキスト ボックス 16"/>
          <p:cNvSpPr txBox="1"/>
          <p:nvPr userDrawn="1"/>
        </p:nvSpPr>
        <p:spPr>
          <a:xfrm>
            <a:off x="482740" y="6382694"/>
            <a:ext cx="2146412" cy="230832"/>
          </a:xfrm>
          <a:prstGeom prst="rect">
            <a:avLst/>
          </a:prstGeom>
          <a:noFill/>
        </p:spPr>
        <p:txBody>
          <a:bodyPr wrap="square" rtlCol="0">
            <a:spAutoFit/>
          </a:bodyPr>
          <a:lstStyle/>
          <a:p>
            <a:r>
              <a:rPr kumimoji="1" lang="en-US" altLang="ja-JP" sz="900" b="0" dirty="0">
                <a:solidFill>
                  <a:schemeClr val="bg1"/>
                </a:solidFill>
                <a:latin typeface="Meiryo" panose="020B0604030504040204" pitchFamily="34" charset="-128"/>
                <a:ea typeface="Meiryo" panose="020B0604030504040204" pitchFamily="34" charset="-128"/>
              </a:rPr>
              <a:t>※</a:t>
            </a:r>
            <a:r>
              <a:rPr kumimoji="1" lang="ja-JP" altLang="en-US" sz="900" b="0">
                <a:solidFill>
                  <a:schemeClr val="bg1"/>
                </a:solidFill>
                <a:latin typeface="Meiryo" panose="020B0604030504040204" pitchFamily="34" charset="-128"/>
                <a:ea typeface="Meiryo" panose="020B0604030504040204" pitchFamily="34" charset="-128"/>
              </a:rPr>
              <a:t>会社名を記載</a:t>
            </a:r>
            <a:endParaRPr kumimoji="1" lang="ja-JP" altLang="en-US" sz="900" b="0" dirty="0">
              <a:solidFill>
                <a:schemeClr val="bg1"/>
              </a:solidFill>
              <a:latin typeface="Meiryo" panose="020B0604030504040204" pitchFamily="34" charset="-128"/>
              <a:ea typeface="Meiryo" panose="020B0604030504040204" pitchFamily="34" charset="-128"/>
            </a:endParaRPr>
          </a:p>
        </p:txBody>
      </p:sp>
      <p:sp>
        <p:nvSpPr>
          <p:cNvPr id="18" name="テキスト ボックス 17"/>
          <p:cNvSpPr txBox="1"/>
          <p:nvPr userDrawn="1"/>
        </p:nvSpPr>
        <p:spPr>
          <a:xfrm>
            <a:off x="2771437" y="6394594"/>
            <a:ext cx="3742653" cy="230832"/>
          </a:xfrm>
          <a:prstGeom prst="rect">
            <a:avLst/>
          </a:prstGeom>
          <a:noFill/>
        </p:spPr>
        <p:txBody>
          <a:bodyPr wrap="square" rtlCol="0">
            <a:spAutoFit/>
          </a:bodyPr>
          <a:lstStyle/>
          <a:p>
            <a:r>
              <a:rPr kumimoji="1" lang="en-US" altLang="ja-JP" sz="900" b="0" dirty="0">
                <a:solidFill>
                  <a:schemeClr val="tx1">
                    <a:lumMod val="65000"/>
                    <a:lumOff val="35000"/>
                  </a:schemeClr>
                </a:solidFill>
                <a:latin typeface="Meiryo" panose="020B0604030504040204" pitchFamily="34" charset="-128"/>
                <a:ea typeface="Meiryo" panose="020B0604030504040204" pitchFamily="34" charset="-128"/>
              </a:rPr>
              <a:t>Copyright (c) </a:t>
            </a:r>
            <a:r>
              <a:rPr kumimoji="1" lang="ja-JP" altLang="en-US" sz="900" b="0">
                <a:solidFill>
                  <a:schemeClr val="tx1">
                    <a:lumMod val="65000"/>
                    <a:lumOff val="35000"/>
                  </a:schemeClr>
                </a:solidFill>
                <a:latin typeface="Meiryo" panose="020B0604030504040204" pitchFamily="34" charset="-128"/>
                <a:ea typeface="Meiryo" panose="020B0604030504040204" pitchFamily="34" charset="-128"/>
              </a:rPr>
              <a:t>〇◯年</a:t>
            </a:r>
            <a:r>
              <a:rPr kumimoji="1" lang="en-US" altLang="ja-JP" sz="900" b="0" dirty="0">
                <a:solidFill>
                  <a:schemeClr val="tx1">
                    <a:lumMod val="65000"/>
                    <a:lumOff val="35000"/>
                  </a:schemeClr>
                </a:solidFill>
                <a:latin typeface="Meiryo" panose="020B0604030504040204" pitchFamily="34" charset="-128"/>
                <a:ea typeface="Meiryo" panose="020B0604030504040204" pitchFamily="34" charset="-128"/>
              </a:rPr>
              <a:t> ※</a:t>
            </a:r>
            <a:r>
              <a:rPr kumimoji="1" lang="ja-JP" altLang="en-US" sz="900" b="0">
                <a:solidFill>
                  <a:schemeClr val="tx1">
                    <a:lumMod val="65000"/>
                    <a:lumOff val="35000"/>
                  </a:schemeClr>
                </a:solidFill>
                <a:latin typeface="Meiryo" panose="020B0604030504040204" pitchFamily="34" charset="-128"/>
                <a:ea typeface="Meiryo" panose="020B0604030504040204" pitchFamily="34" charset="-128"/>
              </a:rPr>
              <a:t>会社名を記載　</a:t>
            </a:r>
            <a:r>
              <a:rPr kumimoji="1" lang="en-US" altLang="ja-JP" sz="900" b="0" dirty="0">
                <a:solidFill>
                  <a:schemeClr val="tx1">
                    <a:lumMod val="65000"/>
                    <a:lumOff val="35000"/>
                  </a:schemeClr>
                </a:solidFill>
                <a:latin typeface="Meiryo" panose="020B0604030504040204" pitchFamily="34" charset="-128"/>
                <a:ea typeface="Meiryo" panose="020B0604030504040204" pitchFamily="34" charset="-128"/>
              </a:rPr>
              <a:t>All Rights Reserved.</a:t>
            </a:r>
            <a:endParaRPr kumimoji="1" lang="ja-JP" altLang="en-US" sz="900" b="0" dirty="0">
              <a:solidFill>
                <a:schemeClr val="tx1">
                  <a:lumMod val="65000"/>
                  <a:lumOff val="35000"/>
                </a:schemeClr>
              </a:solidFill>
              <a:latin typeface="Meiryo" panose="020B0604030504040204" pitchFamily="34" charset="-128"/>
              <a:ea typeface="Meiryo" panose="020B0604030504040204" pitchFamily="34" charset="-128"/>
            </a:endParaRPr>
          </a:p>
        </p:txBody>
      </p:sp>
      <p:sp>
        <p:nvSpPr>
          <p:cNvPr id="19" name="テキスト ボックス 18">
            <a:extLst>
              <a:ext uri="{FF2B5EF4-FFF2-40B4-BE49-F238E27FC236}">
                <a16:creationId xmlns:a16="http://schemas.microsoft.com/office/drawing/2014/main" id="{4607FC81-F576-4BA8-B8C0-1D644B00B74F}"/>
              </a:ext>
            </a:extLst>
          </p:cNvPr>
          <p:cNvSpPr txBox="1"/>
          <p:nvPr userDrawn="1"/>
        </p:nvSpPr>
        <p:spPr>
          <a:xfrm>
            <a:off x="5882910" y="197608"/>
            <a:ext cx="2520280" cy="2308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kern="1200" dirty="0">
                <a:solidFill>
                  <a:schemeClr val="bg1"/>
                </a:solidFill>
                <a:effectLst/>
                <a:latin typeface="Meiryo" panose="020B0604030504040204" pitchFamily="34" charset="-128"/>
                <a:ea typeface="Meiryo" panose="020B0604030504040204" pitchFamily="34" charset="-128"/>
                <a:cs typeface="FreesiaUPC" pitchFamily="34" charset="-34"/>
              </a:rPr>
              <a:t>Incorporated company ※</a:t>
            </a:r>
            <a:r>
              <a:rPr kumimoji="1" lang="ja-JP" altLang="en-US" sz="900" kern="1200">
                <a:solidFill>
                  <a:schemeClr val="bg1"/>
                </a:solidFill>
                <a:effectLst/>
                <a:latin typeface="Meiryo" panose="020B0604030504040204" pitchFamily="34" charset="-128"/>
                <a:ea typeface="Meiryo" panose="020B0604030504040204" pitchFamily="34" charset="-128"/>
                <a:cs typeface="FreesiaUPC" pitchFamily="34" charset="-34"/>
              </a:rPr>
              <a:t>会社名を記載</a:t>
            </a:r>
            <a:endParaRPr kumimoji="1" lang="ja-JP" altLang="en-US" sz="900" dirty="0">
              <a:solidFill>
                <a:schemeClr val="bg1"/>
              </a:solidFill>
              <a:latin typeface="Meiryo" panose="020B0604030504040204" pitchFamily="34" charset="-128"/>
              <a:ea typeface="Meiryo" panose="020B0604030504040204" pitchFamily="34" charset="-128"/>
              <a:cs typeface="FreesiaUPC" pitchFamily="34" charset="-34"/>
            </a:endParaRPr>
          </a:p>
        </p:txBody>
      </p:sp>
      <p:sp>
        <p:nvSpPr>
          <p:cNvPr id="4" name="正方形/長方形 3">
            <a:extLst>
              <a:ext uri="{FF2B5EF4-FFF2-40B4-BE49-F238E27FC236}">
                <a16:creationId xmlns:a16="http://schemas.microsoft.com/office/drawing/2014/main" id="{8EAA8DB0-247D-EE47-BC02-BCB62CAB8CC8}"/>
              </a:ext>
            </a:extLst>
          </p:cNvPr>
          <p:cNvSpPr/>
          <p:nvPr userDrawn="1"/>
        </p:nvSpPr>
        <p:spPr>
          <a:xfrm>
            <a:off x="7271368" y="6085840"/>
            <a:ext cx="1674617" cy="517526"/>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latin typeface="Meiryo" panose="020B0604030504040204" pitchFamily="34" charset="-128"/>
                <a:ea typeface="Meiryo" panose="020B0604030504040204" pitchFamily="34" charset="-128"/>
              </a:rPr>
              <a:t>会社ロゴ</a:t>
            </a:r>
          </a:p>
        </p:txBody>
      </p:sp>
    </p:spTree>
    <p:extLst>
      <p:ext uri="{BB962C8B-B14F-4D97-AF65-F5344CB8AC3E}">
        <p14:creationId xmlns:p14="http://schemas.microsoft.com/office/powerpoint/2010/main" val="1271510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sp>
        <p:nvSpPr>
          <p:cNvPr id="7" name="正方形/長方形 6"/>
          <p:cNvSpPr/>
          <p:nvPr userDrawn="1"/>
        </p:nvSpPr>
        <p:spPr>
          <a:xfrm>
            <a:off x="179614" y="171450"/>
            <a:ext cx="8792936" cy="6466114"/>
          </a:xfrm>
          <a:prstGeom prst="rect">
            <a:avLst/>
          </a:prstGeom>
          <a:no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9" name="正方形/長方形 8"/>
          <p:cNvSpPr/>
          <p:nvPr userDrawn="1"/>
        </p:nvSpPr>
        <p:spPr>
          <a:xfrm>
            <a:off x="179614" y="6356351"/>
            <a:ext cx="2167076" cy="281213"/>
          </a:xfrm>
          <a:prstGeom prst="rect">
            <a:avLst/>
          </a:prstGeom>
          <a:solidFill>
            <a:schemeClr val="accent1">
              <a:lumMod val="75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highlight>
                <a:srgbClr val="808080"/>
              </a:highlight>
              <a:latin typeface="Meiryo" panose="020B0604030504040204" pitchFamily="34" charset="-128"/>
              <a:ea typeface="Meiryo" panose="020B0604030504040204" pitchFamily="34" charset="-128"/>
            </a:endParaRPr>
          </a:p>
        </p:txBody>
      </p:sp>
      <p:cxnSp>
        <p:nvCxnSpPr>
          <p:cNvPr id="11" name="直線矢印コネクタ 10"/>
          <p:cNvCxnSpPr/>
          <p:nvPr userDrawn="1"/>
        </p:nvCxnSpPr>
        <p:spPr>
          <a:xfrm>
            <a:off x="2338598" y="6356351"/>
            <a:ext cx="4790485" cy="0"/>
          </a:xfrm>
          <a:prstGeom prst="straightConnector1">
            <a:avLst/>
          </a:prstGeom>
          <a:ln>
            <a:solidFill>
              <a:schemeClr val="accent1">
                <a:lumMod val="40000"/>
                <a:lumOff val="60000"/>
              </a:schemeClr>
            </a:solidFill>
            <a:tailEnd type="triangle"/>
          </a:ln>
        </p:spPr>
        <p:style>
          <a:lnRef idx="1">
            <a:schemeClr val="dk1"/>
          </a:lnRef>
          <a:fillRef idx="0">
            <a:schemeClr val="dk1"/>
          </a:fillRef>
          <a:effectRef idx="0">
            <a:schemeClr val="dk1"/>
          </a:effectRef>
          <a:fontRef idx="minor">
            <a:schemeClr val="tx1"/>
          </a:fontRef>
        </p:style>
      </p:cxnSp>
      <p:sp>
        <p:nvSpPr>
          <p:cNvPr id="14" name="正方形/長方形 13"/>
          <p:cNvSpPr/>
          <p:nvPr userDrawn="1"/>
        </p:nvSpPr>
        <p:spPr>
          <a:xfrm>
            <a:off x="5882910" y="169555"/>
            <a:ext cx="3081476" cy="281213"/>
          </a:xfrm>
          <a:prstGeom prst="rect">
            <a:avLst/>
          </a:prstGeom>
          <a:solidFill>
            <a:schemeClr val="accent1">
              <a:lumMod val="75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eiryo" panose="020B0604030504040204" pitchFamily="34" charset="-128"/>
              <a:ea typeface="Meiryo" panose="020B0604030504040204" pitchFamily="34" charset="-128"/>
            </a:endParaRPr>
          </a:p>
        </p:txBody>
      </p:sp>
      <p:sp>
        <p:nvSpPr>
          <p:cNvPr id="15" name="Slide Number Placeholder 5"/>
          <p:cNvSpPr>
            <a:spLocks noGrp="1"/>
          </p:cNvSpPr>
          <p:nvPr>
            <p:ph type="sldNum" sz="quarter" idx="12"/>
          </p:nvPr>
        </p:nvSpPr>
        <p:spPr>
          <a:xfrm>
            <a:off x="8544560" y="169555"/>
            <a:ext cx="387458" cy="273121"/>
          </a:xfrm>
          <a:solidFill>
            <a:schemeClr val="bg1"/>
          </a:solidFill>
          <a:ln>
            <a:solidFill>
              <a:schemeClr val="accent1">
                <a:lumMod val="40000"/>
                <a:lumOff val="60000"/>
              </a:schemeClr>
            </a:solidFill>
          </a:ln>
        </p:spPr>
        <p:txBody>
          <a:bodyPr/>
          <a:lstStyle>
            <a:lvl1pPr>
              <a:defRPr sz="900">
                <a:solidFill>
                  <a:schemeClr val="tx1">
                    <a:lumMod val="65000"/>
                    <a:lumOff val="35000"/>
                  </a:schemeClr>
                </a:solidFill>
                <a:latin typeface="Meiryo" panose="020B0604030504040204" pitchFamily="34" charset="-128"/>
                <a:ea typeface="Meiryo" panose="020B0604030504040204" pitchFamily="34" charset="-128"/>
              </a:defRPr>
            </a:lvl1pPr>
          </a:lstStyle>
          <a:p>
            <a:fld id="{15DAF977-05A9-47EC-B117-7680FEE2E2E0}" type="slidenum">
              <a:rPr lang="ja-JP" altLang="en-US" smtClean="0"/>
              <a:pPr/>
              <a:t>‹#›</a:t>
            </a:fld>
            <a:endParaRPr lang="ja-JP" altLang="en-US" dirty="0">
              <a:solidFill>
                <a:schemeClr val="tx1">
                  <a:lumMod val="65000"/>
                  <a:lumOff val="35000"/>
                </a:schemeClr>
              </a:solidFill>
            </a:endParaRPr>
          </a:p>
        </p:txBody>
      </p:sp>
      <p:cxnSp>
        <p:nvCxnSpPr>
          <p:cNvPr id="16" name="直線矢印コネクタ 15"/>
          <p:cNvCxnSpPr/>
          <p:nvPr userDrawn="1"/>
        </p:nvCxnSpPr>
        <p:spPr>
          <a:xfrm flipH="1">
            <a:off x="258945" y="442676"/>
            <a:ext cx="6538366" cy="0"/>
          </a:xfrm>
          <a:prstGeom prst="straightConnector1">
            <a:avLst/>
          </a:prstGeom>
          <a:ln>
            <a:solidFill>
              <a:schemeClr val="accent1">
                <a:lumMod val="40000"/>
                <a:lumOff val="60000"/>
              </a:schemeClr>
            </a:solidFill>
            <a:tailEnd type="triangle"/>
          </a:ln>
        </p:spPr>
        <p:style>
          <a:lnRef idx="1">
            <a:schemeClr val="dk1"/>
          </a:lnRef>
          <a:fillRef idx="0">
            <a:schemeClr val="dk1"/>
          </a:fillRef>
          <a:effectRef idx="0">
            <a:schemeClr val="dk1"/>
          </a:effectRef>
          <a:fontRef idx="minor">
            <a:schemeClr val="tx1"/>
          </a:fontRef>
        </p:style>
      </p:cxnSp>
      <p:sp>
        <p:nvSpPr>
          <p:cNvPr id="17" name="テキスト ボックス 16"/>
          <p:cNvSpPr txBox="1"/>
          <p:nvPr userDrawn="1"/>
        </p:nvSpPr>
        <p:spPr>
          <a:xfrm>
            <a:off x="482740" y="6382694"/>
            <a:ext cx="2146412" cy="230832"/>
          </a:xfrm>
          <a:prstGeom prst="rect">
            <a:avLst/>
          </a:prstGeom>
          <a:noFill/>
        </p:spPr>
        <p:txBody>
          <a:bodyPr wrap="square" rtlCol="0">
            <a:spAutoFit/>
          </a:bodyPr>
          <a:lstStyle/>
          <a:p>
            <a:r>
              <a:rPr kumimoji="1" lang="en-US" altLang="ja-JP" sz="900" b="0" dirty="0">
                <a:solidFill>
                  <a:schemeClr val="bg1"/>
                </a:solidFill>
                <a:latin typeface="Meiryo" panose="020B0604030504040204" pitchFamily="34" charset="-128"/>
                <a:ea typeface="Meiryo" panose="020B0604030504040204" pitchFamily="34" charset="-128"/>
              </a:rPr>
              <a:t>※</a:t>
            </a:r>
            <a:r>
              <a:rPr kumimoji="1" lang="ja-JP" altLang="en-US" sz="900" b="0">
                <a:solidFill>
                  <a:schemeClr val="bg1"/>
                </a:solidFill>
                <a:latin typeface="Meiryo" panose="020B0604030504040204" pitchFamily="34" charset="-128"/>
                <a:ea typeface="Meiryo" panose="020B0604030504040204" pitchFamily="34" charset="-128"/>
              </a:rPr>
              <a:t>会社名を記載</a:t>
            </a:r>
            <a:endParaRPr kumimoji="1" lang="ja-JP" altLang="en-US" sz="900" b="0" dirty="0">
              <a:solidFill>
                <a:schemeClr val="bg1"/>
              </a:solidFill>
              <a:latin typeface="Meiryo" panose="020B0604030504040204" pitchFamily="34" charset="-128"/>
              <a:ea typeface="Meiryo" panose="020B0604030504040204" pitchFamily="34" charset="-128"/>
            </a:endParaRPr>
          </a:p>
        </p:txBody>
      </p:sp>
      <p:sp>
        <p:nvSpPr>
          <p:cNvPr id="18" name="テキスト ボックス 17"/>
          <p:cNvSpPr txBox="1"/>
          <p:nvPr userDrawn="1"/>
        </p:nvSpPr>
        <p:spPr>
          <a:xfrm>
            <a:off x="2771437" y="6394594"/>
            <a:ext cx="3742653" cy="230832"/>
          </a:xfrm>
          <a:prstGeom prst="rect">
            <a:avLst/>
          </a:prstGeom>
          <a:noFill/>
        </p:spPr>
        <p:txBody>
          <a:bodyPr wrap="square" rtlCol="0">
            <a:spAutoFit/>
          </a:bodyPr>
          <a:lstStyle/>
          <a:p>
            <a:r>
              <a:rPr kumimoji="1" lang="en-US" altLang="ja-JP" sz="900" b="0" dirty="0">
                <a:solidFill>
                  <a:schemeClr val="tx1">
                    <a:lumMod val="65000"/>
                    <a:lumOff val="35000"/>
                  </a:schemeClr>
                </a:solidFill>
                <a:latin typeface="Meiryo" panose="020B0604030504040204" pitchFamily="34" charset="-128"/>
                <a:ea typeface="Meiryo" panose="020B0604030504040204" pitchFamily="34" charset="-128"/>
              </a:rPr>
              <a:t>Copyright (c) </a:t>
            </a:r>
            <a:r>
              <a:rPr kumimoji="1" lang="ja-JP" altLang="en-US" sz="900" b="0">
                <a:solidFill>
                  <a:schemeClr val="tx1">
                    <a:lumMod val="65000"/>
                    <a:lumOff val="35000"/>
                  </a:schemeClr>
                </a:solidFill>
                <a:latin typeface="Meiryo" panose="020B0604030504040204" pitchFamily="34" charset="-128"/>
                <a:ea typeface="Meiryo" panose="020B0604030504040204" pitchFamily="34" charset="-128"/>
              </a:rPr>
              <a:t>〇◯年</a:t>
            </a:r>
            <a:r>
              <a:rPr kumimoji="1" lang="en-US" altLang="ja-JP" sz="900" b="0" dirty="0">
                <a:solidFill>
                  <a:schemeClr val="tx1">
                    <a:lumMod val="65000"/>
                    <a:lumOff val="35000"/>
                  </a:schemeClr>
                </a:solidFill>
                <a:latin typeface="Meiryo" panose="020B0604030504040204" pitchFamily="34" charset="-128"/>
                <a:ea typeface="Meiryo" panose="020B0604030504040204" pitchFamily="34" charset="-128"/>
              </a:rPr>
              <a:t> ※</a:t>
            </a:r>
            <a:r>
              <a:rPr kumimoji="1" lang="ja-JP" altLang="en-US" sz="900" b="0">
                <a:solidFill>
                  <a:schemeClr val="tx1">
                    <a:lumMod val="65000"/>
                    <a:lumOff val="35000"/>
                  </a:schemeClr>
                </a:solidFill>
                <a:latin typeface="Meiryo" panose="020B0604030504040204" pitchFamily="34" charset="-128"/>
                <a:ea typeface="Meiryo" panose="020B0604030504040204" pitchFamily="34" charset="-128"/>
              </a:rPr>
              <a:t>会社名を記載　</a:t>
            </a:r>
            <a:r>
              <a:rPr kumimoji="1" lang="en-US" altLang="ja-JP" sz="900" b="0" dirty="0">
                <a:solidFill>
                  <a:schemeClr val="tx1">
                    <a:lumMod val="65000"/>
                    <a:lumOff val="35000"/>
                  </a:schemeClr>
                </a:solidFill>
                <a:latin typeface="Meiryo" panose="020B0604030504040204" pitchFamily="34" charset="-128"/>
                <a:ea typeface="Meiryo" panose="020B0604030504040204" pitchFamily="34" charset="-128"/>
              </a:rPr>
              <a:t>All Rights Reserved.</a:t>
            </a:r>
            <a:endParaRPr kumimoji="1" lang="ja-JP" altLang="en-US" sz="900" b="0" dirty="0">
              <a:solidFill>
                <a:schemeClr val="tx1">
                  <a:lumMod val="65000"/>
                  <a:lumOff val="35000"/>
                </a:schemeClr>
              </a:solidFill>
              <a:latin typeface="Meiryo" panose="020B0604030504040204" pitchFamily="34" charset="-128"/>
              <a:ea typeface="Meiryo" panose="020B0604030504040204" pitchFamily="34" charset="-128"/>
            </a:endParaRPr>
          </a:p>
        </p:txBody>
      </p:sp>
      <p:sp>
        <p:nvSpPr>
          <p:cNvPr id="19" name="テキスト ボックス 18">
            <a:extLst>
              <a:ext uri="{FF2B5EF4-FFF2-40B4-BE49-F238E27FC236}">
                <a16:creationId xmlns:a16="http://schemas.microsoft.com/office/drawing/2014/main" id="{4607FC81-F576-4BA8-B8C0-1D644B00B74F}"/>
              </a:ext>
            </a:extLst>
          </p:cNvPr>
          <p:cNvSpPr txBox="1"/>
          <p:nvPr userDrawn="1"/>
        </p:nvSpPr>
        <p:spPr>
          <a:xfrm>
            <a:off x="5882910" y="197608"/>
            <a:ext cx="2520280" cy="2308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kern="1200" dirty="0">
                <a:solidFill>
                  <a:schemeClr val="bg1"/>
                </a:solidFill>
                <a:effectLst/>
                <a:latin typeface="Meiryo" panose="020B0604030504040204" pitchFamily="34" charset="-128"/>
                <a:ea typeface="Meiryo" panose="020B0604030504040204" pitchFamily="34" charset="-128"/>
                <a:cs typeface="FreesiaUPC" pitchFamily="34" charset="-34"/>
              </a:rPr>
              <a:t>Incorporated company ※</a:t>
            </a:r>
            <a:r>
              <a:rPr kumimoji="1" lang="ja-JP" altLang="en-US" sz="900" kern="1200">
                <a:solidFill>
                  <a:schemeClr val="bg1"/>
                </a:solidFill>
                <a:effectLst/>
                <a:latin typeface="Meiryo" panose="020B0604030504040204" pitchFamily="34" charset="-128"/>
                <a:ea typeface="Meiryo" panose="020B0604030504040204" pitchFamily="34" charset="-128"/>
                <a:cs typeface="FreesiaUPC" pitchFamily="34" charset="-34"/>
              </a:rPr>
              <a:t>会社名を記載</a:t>
            </a:r>
            <a:endParaRPr kumimoji="1" lang="ja-JP" altLang="en-US" sz="900" dirty="0">
              <a:solidFill>
                <a:schemeClr val="bg1"/>
              </a:solidFill>
              <a:latin typeface="Meiryo" panose="020B0604030504040204" pitchFamily="34" charset="-128"/>
              <a:ea typeface="Meiryo" panose="020B0604030504040204" pitchFamily="34" charset="-128"/>
              <a:cs typeface="FreesiaUPC" pitchFamily="34" charset="-34"/>
            </a:endParaRPr>
          </a:p>
        </p:txBody>
      </p:sp>
      <p:sp>
        <p:nvSpPr>
          <p:cNvPr id="4" name="正方形/長方形 3">
            <a:extLst>
              <a:ext uri="{FF2B5EF4-FFF2-40B4-BE49-F238E27FC236}">
                <a16:creationId xmlns:a16="http://schemas.microsoft.com/office/drawing/2014/main" id="{8EAA8DB0-247D-EE47-BC02-BCB62CAB8CC8}"/>
              </a:ext>
            </a:extLst>
          </p:cNvPr>
          <p:cNvSpPr/>
          <p:nvPr userDrawn="1"/>
        </p:nvSpPr>
        <p:spPr>
          <a:xfrm>
            <a:off x="7271368" y="6085840"/>
            <a:ext cx="1674617" cy="517526"/>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latin typeface="Meiryo" panose="020B0604030504040204" pitchFamily="34" charset="-128"/>
                <a:ea typeface="Meiryo" panose="020B0604030504040204" pitchFamily="34" charset="-128"/>
              </a:rPr>
              <a:t>会社ロゴ</a:t>
            </a:r>
          </a:p>
        </p:txBody>
      </p:sp>
      <p:sp>
        <p:nvSpPr>
          <p:cNvPr id="20" name="正方形/長方形 19">
            <a:extLst>
              <a:ext uri="{FF2B5EF4-FFF2-40B4-BE49-F238E27FC236}">
                <a16:creationId xmlns:a16="http://schemas.microsoft.com/office/drawing/2014/main" id="{4929A11D-2E8B-7649-9990-F511A647AD75}"/>
              </a:ext>
            </a:extLst>
          </p:cNvPr>
          <p:cNvSpPr/>
          <p:nvPr userDrawn="1"/>
        </p:nvSpPr>
        <p:spPr>
          <a:xfrm>
            <a:off x="369452" y="606903"/>
            <a:ext cx="253635" cy="258945"/>
          </a:xfrm>
          <a:prstGeom prst="rect">
            <a:avLst/>
          </a:prstGeom>
          <a:solidFill>
            <a:schemeClr val="accent1">
              <a:lumMod val="75000"/>
            </a:schemeClr>
          </a:solidFill>
          <a:ln>
            <a:solidFill>
              <a:schemeClr val="accent1">
                <a:lumMod val="40000"/>
                <a:lumOff val="6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cxnSp>
        <p:nvCxnSpPr>
          <p:cNvPr id="21" name="直線矢印コネクタ 20">
            <a:extLst>
              <a:ext uri="{FF2B5EF4-FFF2-40B4-BE49-F238E27FC236}">
                <a16:creationId xmlns:a16="http://schemas.microsoft.com/office/drawing/2014/main" id="{8D0B5A9E-7826-254D-89E7-785DD08D79EE}"/>
              </a:ext>
            </a:extLst>
          </p:cNvPr>
          <p:cNvCxnSpPr/>
          <p:nvPr userDrawn="1"/>
        </p:nvCxnSpPr>
        <p:spPr>
          <a:xfrm flipV="1">
            <a:off x="346609" y="987604"/>
            <a:ext cx="8449433" cy="27031"/>
          </a:xfrm>
          <a:prstGeom prst="straightConnector1">
            <a:avLst/>
          </a:prstGeom>
          <a:ln>
            <a:solidFill>
              <a:schemeClr val="accent1">
                <a:lumMod val="40000"/>
                <a:lumOff val="60000"/>
              </a:schemeClr>
            </a:solidFill>
            <a:tailEnd type="triangle"/>
          </a:ln>
        </p:spPr>
        <p:style>
          <a:lnRef idx="1">
            <a:schemeClr val="dk1"/>
          </a:lnRef>
          <a:fillRef idx="0">
            <a:schemeClr val="dk1"/>
          </a:fillRef>
          <a:effectRef idx="0">
            <a:schemeClr val="dk1"/>
          </a:effectRef>
          <a:fontRef idx="minor">
            <a:schemeClr val="tx1"/>
          </a:fontRef>
        </p:style>
      </p:cxnSp>
      <p:sp>
        <p:nvSpPr>
          <p:cNvPr id="23" name="Content Placeholder 2">
            <a:extLst>
              <a:ext uri="{FF2B5EF4-FFF2-40B4-BE49-F238E27FC236}">
                <a16:creationId xmlns:a16="http://schemas.microsoft.com/office/drawing/2014/main" id="{FB1C1F24-5E3B-A94E-9D1B-1CCE7CC920D0}"/>
              </a:ext>
            </a:extLst>
          </p:cNvPr>
          <p:cNvSpPr>
            <a:spLocks noGrp="1"/>
          </p:cNvSpPr>
          <p:nvPr>
            <p:ph idx="1"/>
          </p:nvPr>
        </p:nvSpPr>
        <p:spPr>
          <a:xfrm>
            <a:off x="369452" y="1177980"/>
            <a:ext cx="8426590" cy="4998983"/>
          </a:xfrm>
        </p:spPr>
        <p:txBody>
          <a:bodyPr/>
          <a:lstStyle>
            <a:lvl1pPr>
              <a:defRPr>
                <a:solidFill>
                  <a:schemeClr val="tx1">
                    <a:lumMod val="65000"/>
                    <a:lumOff val="35000"/>
                  </a:schemeClr>
                </a:solidFill>
                <a:latin typeface="Meiryo" panose="020B0604030504040204" pitchFamily="34" charset="-128"/>
                <a:ea typeface="Meiryo" panose="020B0604030504040204" pitchFamily="34" charset="-128"/>
              </a:defRPr>
            </a:lvl1pPr>
            <a:lvl2pPr>
              <a:defRPr>
                <a:solidFill>
                  <a:schemeClr val="tx1">
                    <a:lumMod val="65000"/>
                    <a:lumOff val="35000"/>
                  </a:schemeClr>
                </a:solidFill>
                <a:latin typeface="Meiryo" panose="020B0604030504040204" pitchFamily="34" charset="-128"/>
                <a:ea typeface="Meiryo" panose="020B0604030504040204" pitchFamily="34" charset="-128"/>
              </a:defRPr>
            </a:lvl2pPr>
            <a:lvl3pPr>
              <a:defRPr>
                <a:solidFill>
                  <a:schemeClr val="tx1">
                    <a:lumMod val="65000"/>
                    <a:lumOff val="35000"/>
                  </a:schemeClr>
                </a:solidFill>
                <a:latin typeface="Meiryo" panose="020B0604030504040204" pitchFamily="34" charset="-128"/>
                <a:ea typeface="Meiryo" panose="020B0604030504040204" pitchFamily="34" charset="-128"/>
              </a:defRPr>
            </a:lvl3pPr>
            <a:lvl4pPr>
              <a:defRPr>
                <a:solidFill>
                  <a:schemeClr val="tx1">
                    <a:lumMod val="65000"/>
                    <a:lumOff val="35000"/>
                  </a:schemeClr>
                </a:solidFill>
                <a:latin typeface="Meiryo" panose="020B0604030504040204" pitchFamily="34" charset="-128"/>
                <a:ea typeface="Meiryo" panose="020B0604030504040204" pitchFamily="34" charset="-128"/>
              </a:defRPr>
            </a:lvl4pPr>
            <a:lvl5pPr>
              <a:defRPr>
                <a:solidFill>
                  <a:schemeClr val="tx1">
                    <a:lumMod val="65000"/>
                    <a:lumOff val="35000"/>
                  </a:schemeClr>
                </a:solidFill>
                <a:latin typeface="Meiryo" panose="020B0604030504040204" pitchFamily="34" charset="-128"/>
                <a:ea typeface="Meiryo" panose="020B0604030504040204" pitchFamily="34" charset="-128"/>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3" name="タイトル 2">
            <a:extLst>
              <a:ext uri="{FF2B5EF4-FFF2-40B4-BE49-F238E27FC236}">
                <a16:creationId xmlns:a16="http://schemas.microsoft.com/office/drawing/2014/main" id="{5257B2E7-1201-AC4B-BDE4-A690F5EFC571}"/>
              </a:ext>
            </a:extLst>
          </p:cNvPr>
          <p:cNvSpPr>
            <a:spLocks noGrp="1"/>
          </p:cNvSpPr>
          <p:nvPr>
            <p:ph type="title"/>
          </p:nvPr>
        </p:nvSpPr>
        <p:spPr>
          <a:xfrm>
            <a:off x="587175" y="547323"/>
            <a:ext cx="8187373" cy="471590"/>
          </a:xfrm>
        </p:spPr>
        <p:txBody>
          <a:bodyPr>
            <a:normAutofit/>
          </a:bodyPr>
          <a:lstStyle>
            <a:lvl1pPr>
              <a:defRPr sz="2400" b="0" i="0">
                <a:solidFill>
                  <a:schemeClr val="tx1">
                    <a:lumMod val="65000"/>
                    <a:lumOff val="35000"/>
                  </a:schemeClr>
                </a:solidFill>
                <a:latin typeface="Meiryo" panose="020B0604030504040204" pitchFamily="34" charset="-128"/>
                <a:ea typeface="Meiryo" panose="020B0604030504040204" pitchFamily="34" charset="-128"/>
              </a:defRPr>
            </a:lvl1pPr>
          </a:lstStyle>
          <a:p>
            <a:r>
              <a:rPr kumimoji="1" lang="ja-JP" altLang="en-US"/>
              <a:t>マスター タイトルの書式設定</a:t>
            </a:r>
          </a:p>
        </p:txBody>
      </p:sp>
    </p:spTree>
    <p:extLst>
      <p:ext uri="{BB962C8B-B14F-4D97-AF65-F5344CB8AC3E}">
        <p14:creationId xmlns:p14="http://schemas.microsoft.com/office/powerpoint/2010/main" val="4144637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12100" y="539246"/>
            <a:ext cx="8083942" cy="432678"/>
          </a:xfrm>
        </p:spPr>
        <p:txBody>
          <a:bodyPr>
            <a:noAutofit/>
          </a:bodyPr>
          <a:lstStyle>
            <a:lvl1pPr>
              <a:defRPr sz="2400">
                <a:solidFill>
                  <a:schemeClr val="tx1"/>
                </a:solidFill>
                <a:latin typeface="Meiryo" panose="020B0604030504040204" pitchFamily="34" charset="-128"/>
                <a:ea typeface="Meiryo" panose="020B0604030504040204" pitchFamily="34" charset="-128"/>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369452" y="1177980"/>
            <a:ext cx="8426590" cy="4998983"/>
          </a:xfrm>
        </p:spPr>
        <p:txBody>
          <a:bodyPr/>
          <a:lstStyle>
            <a:lvl1pPr>
              <a:defRPr>
                <a:latin typeface="Meiryo" panose="020B0604030504040204" pitchFamily="34" charset="-128"/>
                <a:ea typeface="Meiryo" panose="020B0604030504040204" pitchFamily="34" charset="-128"/>
              </a:defRPr>
            </a:lvl1pPr>
            <a:lvl2pPr>
              <a:defRPr>
                <a:latin typeface="Meiryo" panose="020B0604030504040204" pitchFamily="34" charset="-128"/>
                <a:ea typeface="Meiryo" panose="020B0604030504040204" pitchFamily="34" charset="-128"/>
              </a:defRPr>
            </a:lvl2pPr>
            <a:lvl3pPr>
              <a:defRPr>
                <a:latin typeface="Meiryo" panose="020B0604030504040204" pitchFamily="34" charset="-128"/>
                <a:ea typeface="Meiryo" panose="020B0604030504040204" pitchFamily="34" charset="-128"/>
              </a:defRPr>
            </a:lvl3pPr>
            <a:lvl4pPr>
              <a:defRPr>
                <a:latin typeface="Meiryo" panose="020B0604030504040204" pitchFamily="34" charset="-128"/>
                <a:ea typeface="Meiryo" panose="020B0604030504040204" pitchFamily="34" charset="-128"/>
              </a:defRPr>
            </a:lvl4pPr>
            <a:lvl5pPr>
              <a:defRPr>
                <a:latin typeface="Meiryo" panose="020B0604030504040204" pitchFamily="34" charset="-128"/>
                <a:ea typeface="Meiryo" panose="020B0604030504040204" pitchFamily="34" charset="-128"/>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7" name="正方形/長方形 6"/>
          <p:cNvSpPr/>
          <p:nvPr userDrawn="1"/>
        </p:nvSpPr>
        <p:spPr>
          <a:xfrm>
            <a:off x="179614" y="171450"/>
            <a:ext cx="8792936" cy="64661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8" name="正方形/長方形 7"/>
          <p:cNvSpPr/>
          <p:nvPr userDrawn="1"/>
        </p:nvSpPr>
        <p:spPr>
          <a:xfrm>
            <a:off x="179614" y="6356351"/>
            <a:ext cx="2167076" cy="281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eiryo" panose="020B0604030504040204" pitchFamily="34" charset="-128"/>
              <a:ea typeface="Meiryo" panose="020B0604030504040204" pitchFamily="34" charset="-128"/>
            </a:endParaRPr>
          </a:p>
        </p:txBody>
      </p:sp>
      <p:sp>
        <p:nvSpPr>
          <p:cNvPr id="9" name="テキスト ボックス 8"/>
          <p:cNvSpPr txBox="1"/>
          <p:nvPr userDrawn="1"/>
        </p:nvSpPr>
        <p:spPr>
          <a:xfrm>
            <a:off x="482740" y="6372534"/>
            <a:ext cx="2146412" cy="230832"/>
          </a:xfrm>
          <a:prstGeom prst="rect">
            <a:avLst/>
          </a:prstGeom>
          <a:noFill/>
        </p:spPr>
        <p:txBody>
          <a:bodyPr wrap="square" rtlCol="0">
            <a:spAutoFit/>
          </a:bodyPr>
          <a:lstStyle/>
          <a:p>
            <a:r>
              <a:rPr kumimoji="1" lang="ja-JP" altLang="en-US" sz="900" b="0" dirty="0">
                <a:solidFill>
                  <a:schemeClr val="bg1"/>
                </a:solidFill>
                <a:latin typeface="Meiryo" panose="020B0604030504040204" pitchFamily="34" charset="-128"/>
                <a:ea typeface="Meiryo" panose="020B0604030504040204" pitchFamily="34" charset="-128"/>
              </a:rPr>
              <a:t>株式会社リスティングプラス</a:t>
            </a:r>
          </a:p>
        </p:txBody>
      </p:sp>
      <p:cxnSp>
        <p:nvCxnSpPr>
          <p:cNvPr id="10" name="直線矢印コネクタ 9"/>
          <p:cNvCxnSpPr/>
          <p:nvPr userDrawn="1"/>
        </p:nvCxnSpPr>
        <p:spPr>
          <a:xfrm>
            <a:off x="2338598" y="6356351"/>
            <a:ext cx="479048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正方形/長方形 11"/>
          <p:cNvSpPr/>
          <p:nvPr userDrawn="1"/>
        </p:nvSpPr>
        <p:spPr>
          <a:xfrm>
            <a:off x="5882910" y="169555"/>
            <a:ext cx="3081476" cy="281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eiryo" panose="020B0604030504040204" pitchFamily="34" charset="-128"/>
              <a:ea typeface="Meiryo" panose="020B0604030504040204" pitchFamily="34" charset="-128"/>
            </a:endParaRPr>
          </a:p>
        </p:txBody>
      </p:sp>
      <p:sp>
        <p:nvSpPr>
          <p:cNvPr id="13" name="Slide Number Placeholder 5"/>
          <p:cNvSpPr>
            <a:spLocks noGrp="1"/>
          </p:cNvSpPr>
          <p:nvPr>
            <p:ph type="sldNum" sz="quarter" idx="12"/>
          </p:nvPr>
        </p:nvSpPr>
        <p:spPr>
          <a:xfrm>
            <a:off x="8545190" y="169555"/>
            <a:ext cx="386828" cy="273121"/>
          </a:xfrm>
          <a:solidFill>
            <a:schemeClr val="bg1"/>
          </a:solidFill>
        </p:spPr>
        <p:txBody>
          <a:bodyPr/>
          <a:lstStyle>
            <a:lvl1pPr>
              <a:defRPr>
                <a:solidFill>
                  <a:schemeClr val="tx1"/>
                </a:solidFill>
                <a:latin typeface="Meiryo" panose="020B0604030504040204" pitchFamily="34" charset="-128"/>
                <a:ea typeface="Meiryo" panose="020B0604030504040204" pitchFamily="34" charset="-128"/>
              </a:defRPr>
            </a:lvl1pPr>
          </a:lstStyle>
          <a:p>
            <a:fld id="{15DAF977-05A9-47EC-B117-7680FEE2E2E0}" type="slidenum">
              <a:rPr lang="ja-JP" altLang="en-US" smtClean="0"/>
              <a:pPr/>
              <a:t>‹#›</a:t>
            </a:fld>
            <a:endParaRPr lang="ja-JP" altLang="en-US" dirty="0">
              <a:latin typeface="Meiryo" panose="020B0604030504040204" pitchFamily="34" charset="-128"/>
              <a:ea typeface="Meiryo" panose="020B0604030504040204" pitchFamily="34" charset="-128"/>
            </a:endParaRPr>
          </a:p>
        </p:txBody>
      </p:sp>
      <p:cxnSp>
        <p:nvCxnSpPr>
          <p:cNvPr id="14" name="直線矢印コネクタ 13"/>
          <p:cNvCxnSpPr/>
          <p:nvPr userDrawn="1"/>
        </p:nvCxnSpPr>
        <p:spPr>
          <a:xfrm flipH="1">
            <a:off x="258945" y="442676"/>
            <a:ext cx="653836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8" name="テキスト ボックス 17"/>
          <p:cNvSpPr txBox="1"/>
          <p:nvPr userDrawn="1"/>
        </p:nvSpPr>
        <p:spPr>
          <a:xfrm>
            <a:off x="2771437" y="6394594"/>
            <a:ext cx="3742653" cy="369332"/>
          </a:xfrm>
          <a:prstGeom prst="rect">
            <a:avLst/>
          </a:prstGeom>
          <a:noFill/>
        </p:spPr>
        <p:txBody>
          <a:bodyPr wrap="square" rtlCol="0">
            <a:spAutoFit/>
          </a:bodyPr>
          <a:lstStyle/>
          <a:p>
            <a:r>
              <a:rPr kumimoji="1" lang="en-US" altLang="ja-JP" sz="900" b="0" dirty="0">
                <a:solidFill>
                  <a:schemeClr val="tx1"/>
                </a:solidFill>
                <a:latin typeface="Meiryo" panose="020B0604030504040204" pitchFamily="34" charset="-128"/>
                <a:ea typeface="Meiryo" panose="020B0604030504040204" pitchFamily="34" charset="-128"/>
              </a:rPr>
              <a:t>Copyright (c) 2019 </a:t>
            </a:r>
            <a:r>
              <a:rPr kumimoji="1" lang="ja-JP" altLang="en-US" sz="900" b="0" dirty="0">
                <a:solidFill>
                  <a:schemeClr val="tx1"/>
                </a:solidFill>
                <a:latin typeface="Meiryo" panose="020B0604030504040204" pitchFamily="34" charset="-128"/>
                <a:ea typeface="Meiryo" panose="020B0604030504040204" pitchFamily="34" charset="-128"/>
              </a:rPr>
              <a:t>株式会社 リスティングプラス </a:t>
            </a:r>
            <a:r>
              <a:rPr kumimoji="1" lang="en-US" altLang="ja-JP" sz="900" b="0" dirty="0">
                <a:solidFill>
                  <a:schemeClr val="tx1"/>
                </a:solidFill>
                <a:latin typeface="Meiryo" panose="020B0604030504040204" pitchFamily="34" charset="-128"/>
                <a:ea typeface="Meiryo" panose="020B0604030504040204" pitchFamily="34" charset="-128"/>
              </a:rPr>
              <a:t>All Rights Reserved.</a:t>
            </a:r>
            <a:endParaRPr kumimoji="1" lang="ja-JP" altLang="en-US" sz="900" b="0" dirty="0">
              <a:solidFill>
                <a:schemeClr val="tx1"/>
              </a:solidFill>
              <a:latin typeface="Meiryo" panose="020B0604030504040204" pitchFamily="34" charset="-128"/>
              <a:ea typeface="Meiryo" panose="020B0604030504040204" pitchFamily="34" charset="-128"/>
            </a:endParaRPr>
          </a:p>
        </p:txBody>
      </p:sp>
      <p:sp>
        <p:nvSpPr>
          <p:cNvPr id="19" name="テキスト ボックス 18"/>
          <p:cNvSpPr txBox="1"/>
          <p:nvPr userDrawn="1"/>
        </p:nvSpPr>
        <p:spPr>
          <a:xfrm>
            <a:off x="5882910" y="165312"/>
            <a:ext cx="2520280" cy="461665"/>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bg1"/>
                </a:solidFill>
                <a:effectLst/>
                <a:latin typeface="Meiryo" panose="020B0604030504040204" pitchFamily="34" charset="-128"/>
                <a:ea typeface="Meiryo" panose="020B0604030504040204" pitchFamily="34" charset="-128"/>
                <a:cs typeface="FreesiaUPC" pitchFamily="34" charset="-34"/>
              </a:rPr>
              <a:t>Incorporated company listing plus</a:t>
            </a:r>
            <a:endParaRPr kumimoji="1" lang="ja-JP" altLang="en-US" sz="1200" dirty="0">
              <a:solidFill>
                <a:schemeClr val="bg1"/>
              </a:solidFill>
              <a:latin typeface="Meiryo" panose="020B0604030504040204" pitchFamily="34" charset="-128"/>
              <a:ea typeface="Meiryo" panose="020B0604030504040204" pitchFamily="34" charset="-128"/>
              <a:cs typeface="FreesiaUPC" pitchFamily="34" charset="-34"/>
            </a:endParaRPr>
          </a:p>
        </p:txBody>
      </p:sp>
      <p:sp>
        <p:nvSpPr>
          <p:cNvPr id="20" name="正方形/長方形 19"/>
          <p:cNvSpPr/>
          <p:nvPr userDrawn="1"/>
        </p:nvSpPr>
        <p:spPr>
          <a:xfrm>
            <a:off x="369452" y="606903"/>
            <a:ext cx="253635" cy="25894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cxnSp>
        <p:nvCxnSpPr>
          <p:cNvPr id="21" name="直線矢印コネクタ 20"/>
          <p:cNvCxnSpPr/>
          <p:nvPr userDrawn="1"/>
        </p:nvCxnSpPr>
        <p:spPr>
          <a:xfrm flipV="1">
            <a:off x="346609" y="987604"/>
            <a:ext cx="8449433" cy="270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16" name="図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1701" y="6313991"/>
            <a:ext cx="1757629" cy="291205"/>
          </a:xfrm>
          <a:prstGeom prst="rect">
            <a:avLst/>
          </a:prstGeom>
        </p:spPr>
      </p:pic>
    </p:spTree>
    <p:extLst>
      <p:ext uri="{BB962C8B-B14F-4D97-AF65-F5344CB8AC3E}">
        <p14:creationId xmlns:p14="http://schemas.microsoft.com/office/powerpoint/2010/main" val="110613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5DAF977-05A9-47EC-B117-7680FEE2E2E0}" type="slidenum">
              <a:rPr kumimoji="1" lang="ja-JP" altLang="en-US" smtClean="0"/>
              <a:t>‹#›</a:t>
            </a:fld>
            <a:endParaRPr kumimoji="1" lang="ja-JP" altLang="en-US"/>
          </a:p>
        </p:txBody>
      </p:sp>
    </p:spTree>
    <p:extLst>
      <p:ext uri="{BB962C8B-B14F-4D97-AF65-F5344CB8AC3E}">
        <p14:creationId xmlns:p14="http://schemas.microsoft.com/office/powerpoint/2010/main" val="1328787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5DAF977-05A9-47EC-B117-7680FEE2E2E0}" type="slidenum">
              <a:rPr kumimoji="1" lang="ja-JP" altLang="en-US" smtClean="0"/>
              <a:t>‹#›</a:t>
            </a:fld>
            <a:endParaRPr kumimoji="1" lang="ja-JP" altLang="en-US"/>
          </a:p>
        </p:txBody>
      </p:sp>
    </p:spTree>
    <p:extLst>
      <p:ext uri="{BB962C8B-B14F-4D97-AF65-F5344CB8AC3E}">
        <p14:creationId xmlns:p14="http://schemas.microsoft.com/office/powerpoint/2010/main" val="3161592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5DAF977-05A9-47EC-B117-7680FEE2E2E0}" type="slidenum">
              <a:rPr kumimoji="1" lang="ja-JP" altLang="en-US" smtClean="0"/>
              <a:t>‹#›</a:t>
            </a:fld>
            <a:endParaRPr kumimoji="1" lang="ja-JP" altLang="en-US"/>
          </a:p>
        </p:txBody>
      </p:sp>
    </p:spTree>
    <p:extLst>
      <p:ext uri="{BB962C8B-B14F-4D97-AF65-F5344CB8AC3E}">
        <p14:creationId xmlns:p14="http://schemas.microsoft.com/office/powerpoint/2010/main" val="2657714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5DAF977-05A9-47EC-B117-7680FEE2E2E0}" type="slidenum">
              <a:rPr kumimoji="1" lang="ja-JP" altLang="en-US" smtClean="0"/>
              <a:t>‹#›</a:t>
            </a:fld>
            <a:endParaRPr kumimoji="1" lang="ja-JP" altLang="en-US"/>
          </a:p>
        </p:txBody>
      </p:sp>
    </p:spTree>
    <p:extLst>
      <p:ext uri="{BB962C8B-B14F-4D97-AF65-F5344CB8AC3E}">
        <p14:creationId xmlns:p14="http://schemas.microsoft.com/office/powerpoint/2010/main" val="1431783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5DAF977-05A9-47EC-B117-7680FEE2E2E0}" type="slidenum">
              <a:rPr kumimoji="1" lang="ja-JP" altLang="en-US" smtClean="0"/>
              <a:t>‹#›</a:t>
            </a:fld>
            <a:endParaRPr kumimoji="1" lang="ja-JP" altLang="en-US"/>
          </a:p>
        </p:txBody>
      </p:sp>
    </p:spTree>
    <p:extLst>
      <p:ext uri="{BB962C8B-B14F-4D97-AF65-F5344CB8AC3E}">
        <p14:creationId xmlns:p14="http://schemas.microsoft.com/office/powerpoint/2010/main" val="2854349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DAF977-05A9-47EC-B117-7680FEE2E2E0}" type="slidenum">
              <a:rPr kumimoji="1" lang="ja-JP" altLang="en-US" smtClean="0"/>
              <a:t>‹#›</a:t>
            </a:fld>
            <a:endParaRPr kumimoji="1" lang="ja-JP" altLang="en-US"/>
          </a:p>
        </p:txBody>
      </p:sp>
    </p:spTree>
    <p:extLst>
      <p:ext uri="{BB962C8B-B14F-4D97-AF65-F5344CB8AC3E}">
        <p14:creationId xmlns:p14="http://schemas.microsoft.com/office/powerpoint/2010/main" val="1524432392"/>
      </p:ext>
    </p:extLst>
  </p:cSld>
  <p:clrMap bg1="lt1" tx1="dk1" bg2="lt2" tx2="dk2" accent1="accent1" accent2="accent2" accent3="accent3" accent4="accent4" accent5="accent5" accent6="accent6" hlink="hlink" folHlink="folHlink"/>
  <p:sldLayoutIdLst>
    <p:sldLayoutId id="2147483672" r:id="rId1"/>
    <p:sldLayoutId id="2147483661" r:id="rId2"/>
    <p:sldLayoutId id="2147483673"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4.jpg"/><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229054" y="2881787"/>
            <a:ext cx="8702964" cy="425717"/>
          </a:xfrm>
        </p:spPr>
        <p:txBody>
          <a:bodyPr>
            <a:noAutofit/>
          </a:bodyPr>
          <a:lstStyle/>
          <a:p>
            <a:r>
              <a:rPr lang="ja-JP" altLang="en-US" sz="3200">
                <a:latin typeface="ＭＳ Ｐゴシック" panose="020B0600070205080204" pitchFamily="50" charset="-128"/>
                <a:ea typeface="ＭＳ Ｐゴシック" panose="020B0600070205080204" pitchFamily="50" charset="-128"/>
              </a:rPr>
              <a:t>株式会社〇〇御中</a:t>
            </a:r>
            <a:endParaRPr kumimoji="1" lang="ja-JP" altLang="en-US" sz="3200"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2"/>
          </p:nvPr>
        </p:nvSpPr>
        <p:spPr/>
        <p:txBody>
          <a:bodyPr/>
          <a:lstStyle/>
          <a:p>
            <a:fld id="{15DAF977-05A9-47EC-B117-7680FEE2E2E0}" type="slidenum">
              <a:rPr lang="ja-JP" altLang="en-US" smtClean="0">
                <a:latin typeface="ＭＳ Ｐゴシック" panose="020B0600070205080204" pitchFamily="50" charset="-128"/>
                <a:ea typeface="ＭＳ Ｐゴシック" panose="020B0600070205080204" pitchFamily="50" charset="-128"/>
              </a:rPr>
              <a:pPr/>
              <a:t>1</a:t>
            </a:fld>
            <a:endParaRPr lang="ja-JP" altLang="en-US" dirty="0">
              <a:latin typeface="ＭＳ Ｐゴシック" panose="020B0600070205080204" pitchFamily="50" charset="-128"/>
              <a:ea typeface="ＭＳ Ｐゴシック" panose="020B0600070205080204" pitchFamily="50" charset="-128"/>
            </a:endParaRPr>
          </a:p>
        </p:txBody>
      </p:sp>
      <p:sp>
        <p:nvSpPr>
          <p:cNvPr id="5" name="タイトル 1"/>
          <p:cNvSpPr>
            <a:spLocks noGrp="1"/>
          </p:cNvSpPr>
          <p:nvPr>
            <p:ph type="ctrTitle"/>
          </p:nvPr>
        </p:nvSpPr>
        <p:spPr>
          <a:xfrm>
            <a:off x="361950" y="3574473"/>
            <a:ext cx="8420100" cy="461818"/>
          </a:xfrm>
        </p:spPr>
        <p:txBody>
          <a:bodyPr anchor="ctr">
            <a:normAutofit/>
          </a:bodyPr>
          <a:lstStyle/>
          <a:p>
            <a:r>
              <a:rPr lang="en-US" altLang="ja-JP" sz="2400" b="1" dirty="0">
                <a:latin typeface="ＭＳ Ｐゴシック" panose="020B0600070205080204" pitchFamily="50" charset="-128"/>
                <a:ea typeface="ＭＳ Ｐゴシック" panose="020B0600070205080204" pitchFamily="50" charset="-128"/>
              </a:rPr>
              <a:t>XXXX</a:t>
            </a:r>
            <a:r>
              <a:rPr lang="ja-JP" altLang="en-US" sz="2400" b="1">
                <a:latin typeface="ＭＳ Ｐゴシック" panose="020B0600070205080204" pitchFamily="50" charset="-128"/>
                <a:ea typeface="ＭＳ Ｐゴシック" panose="020B0600070205080204" pitchFamily="50" charset="-128"/>
              </a:rPr>
              <a:t>年</a:t>
            </a:r>
            <a:r>
              <a:rPr lang="en-US" altLang="ja-JP" sz="2400" b="1" dirty="0">
                <a:latin typeface="ＭＳ Ｐゴシック" panose="020B0600070205080204" pitchFamily="50" charset="-128"/>
                <a:ea typeface="ＭＳ Ｐゴシック" panose="020B0600070205080204" pitchFamily="50" charset="-128"/>
              </a:rPr>
              <a:t>XX/XX</a:t>
            </a:r>
            <a:r>
              <a:rPr lang="ja-JP" altLang="en-US" sz="2400" b="1">
                <a:latin typeface="ＭＳ Ｐゴシック" panose="020B0600070205080204" pitchFamily="50" charset="-128"/>
                <a:ea typeface="ＭＳ Ｐゴシック" panose="020B0600070205080204" pitchFamily="50" charset="-128"/>
              </a:rPr>
              <a:t>　レポート</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7" name="サブタイトル 2"/>
          <p:cNvSpPr txBox="1">
            <a:spLocks/>
          </p:cNvSpPr>
          <p:nvPr/>
        </p:nvSpPr>
        <p:spPr>
          <a:xfrm>
            <a:off x="5454282" y="5690256"/>
            <a:ext cx="3284322" cy="38552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800" b="1">
                <a:solidFill>
                  <a:schemeClr val="tx1">
                    <a:lumMod val="75000"/>
                    <a:lumOff val="25000"/>
                  </a:schemeClr>
                </a:solidFill>
                <a:latin typeface="ＭＳ Ｐゴシック" panose="020B0600070205080204" pitchFamily="50" charset="-128"/>
                <a:ea typeface="ＭＳ Ｐゴシック" panose="020B0600070205080204" pitchFamily="50" charset="-128"/>
                <a:cs typeface="メイリオ" panose="020B0604030504040204" pitchFamily="50" charset="-128"/>
              </a:rPr>
              <a:t>コンサルタント　リスマガくん</a:t>
            </a:r>
            <a:endParaRPr lang="en-US" altLang="ja-JP" sz="1800" b="1" dirty="0">
              <a:solidFill>
                <a:schemeClr val="tx1">
                  <a:lumMod val="75000"/>
                  <a:lumOff val="25000"/>
                </a:schemeClr>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Tree>
    <p:extLst>
      <p:ext uri="{BB962C8B-B14F-4D97-AF65-F5344CB8AC3E}">
        <p14:creationId xmlns:p14="http://schemas.microsoft.com/office/powerpoint/2010/main" val="1685609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0801376-3F5E-A341-9F25-40837F4461D5}"/>
              </a:ext>
            </a:extLst>
          </p:cNvPr>
          <p:cNvSpPr>
            <a:spLocks noGrp="1"/>
          </p:cNvSpPr>
          <p:nvPr>
            <p:ph type="sldNum" sz="quarter" idx="12"/>
          </p:nvPr>
        </p:nvSpPr>
        <p:spPr/>
        <p:txBody>
          <a:bodyPr/>
          <a:lstStyle/>
          <a:p>
            <a:fld id="{15DAF977-05A9-47EC-B117-7680FEE2E2E0}" type="slidenum">
              <a:rPr lang="ja-JP" altLang="en-US" smtClean="0"/>
              <a:pPr/>
              <a:t>2</a:t>
            </a:fld>
            <a:endParaRPr lang="ja-JP" altLang="en-US" dirty="0">
              <a:solidFill>
                <a:schemeClr val="tx1">
                  <a:lumMod val="65000"/>
                  <a:lumOff val="35000"/>
                </a:schemeClr>
              </a:solidFill>
            </a:endParaRPr>
          </a:p>
        </p:txBody>
      </p:sp>
      <p:sp>
        <p:nvSpPr>
          <p:cNvPr id="3" name="コンテンツ プレースホルダー 2">
            <a:extLst>
              <a:ext uri="{FF2B5EF4-FFF2-40B4-BE49-F238E27FC236}">
                <a16:creationId xmlns:a16="http://schemas.microsoft.com/office/drawing/2014/main" id="{0308817D-08E5-874F-981B-92E473ECD5E5}"/>
              </a:ext>
            </a:extLst>
          </p:cNvPr>
          <p:cNvSpPr>
            <a:spLocks noGrp="1"/>
          </p:cNvSpPr>
          <p:nvPr>
            <p:ph idx="1"/>
          </p:nvPr>
        </p:nvSpPr>
        <p:spPr/>
        <p:txBody>
          <a:bodyPr/>
          <a:lstStyle/>
          <a:p>
            <a:pPr marL="0" indent="0">
              <a:buNone/>
            </a:pPr>
            <a:r>
              <a:rPr lang="en-US" altLang="ja-JP" dirty="0"/>
              <a:t>①</a:t>
            </a:r>
            <a:r>
              <a:rPr lang="ja-JP" altLang="en-US"/>
              <a:t>ご提案内容の確認</a:t>
            </a:r>
            <a:endParaRPr lang="en-US" altLang="ja-JP" dirty="0"/>
          </a:p>
          <a:p>
            <a:pPr marL="0" indent="0">
              <a:buNone/>
            </a:pPr>
            <a:r>
              <a:rPr kumimoji="1" lang="ja-JP" altLang="en-US"/>
              <a:t>②初動結果と考察</a:t>
            </a:r>
            <a:endParaRPr kumimoji="1" lang="en-US" altLang="ja-JP" dirty="0"/>
          </a:p>
          <a:p>
            <a:pPr marL="0" indent="0">
              <a:buNone/>
            </a:pPr>
            <a:r>
              <a:rPr lang="ja-JP" altLang="en-US"/>
              <a:t>③今後の施策</a:t>
            </a:r>
            <a:endParaRPr lang="en-US" altLang="ja-JP" dirty="0"/>
          </a:p>
          <a:p>
            <a:pPr marL="0" indent="0">
              <a:buNone/>
            </a:pPr>
            <a:r>
              <a:rPr kumimoji="1" lang="ja-JP" altLang="en-US"/>
              <a:t>④スケジュール</a:t>
            </a:r>
          </a:p>
        </p:txBody>
      </p:sp>
      <p:sp>
        <p:nvSpPr>
          <p:cNvPr id="4" name="タイトル 3">
            <a:extLst>
              <a:ext uri="{FF2B5EF4-FFF2-40B4-BE49-F238E27FC236}">
                <a16:creationId xmlns:a16="http://schemas.microsoft.com/office/drawing/2014/main" id="{2B082B91-D582-3E48-9298-0C85853853A0}"/>
              </a:ext>
            </a:extLst>
          </p:cNvPr>
          <p:cNvSpPr>
            <a:spLocks noGrp="1"/>
          </p:cNvSpPr>
          <p:nvPr>
            <p:ph type="title"/>
          </p:nvPr>
        </p:nvSpPr>
        <p:spPr/>
        <p:txBody>
          <a:bodyPr/>
          <a:lstStyle/>
          <a:p>
            <a:r>
              <a:rPr kumimoji="1" lang="ja-JP" altLang="en-US"/>
              <a:t>目次</a:t>
            </a:r>
          </a:p>
        </p:txBody>
      </p:sp>
    </p:spTree>
    <p:extLst>
      <p:ext uri="{BB962C8B-B14F-4D97-AF65-F5344CB8AC3E}">
        <p14:creationId xmlns:p14="http://schemas.microsoft.com/office/powerpoint/2010/main" val="3988296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0801376-3F5E-A341-9F25-40837F4461D5}"/>
              </a:ext>
            </a:extLst>
          </p:cNvPr>
          <p:cNvSpPr>
            <a:spLocks noGrp="1"/>
          </p:cNvSpPr>
          <p:nvPr>
            <p:ph type="sldNum" sz="quarter" idx="12"/>
          </p:nvPr>
        </p:nvSpPr>
        <p:spPr/>
        <p:txBody>
          <a:bodyPr/>
          <a:lstStyle/>
          <a:p>
            <a:fld id="{15DAF977-05A9-47EC-B117-7680FEE2E2E0}" type="slidenum">
              <a:rPr lang="ja-JP" altLang="en-US" smtClean="0"/>
              <a:pPr/>
              <a:t>3</a:t>
            </a:fld>
            <a:endParaRPr lang="ja-JP" altLang="en-US" dirty="0">
              <a:solidFill>
                <a:schemeClr val="tx1">
                  <a:lumMod val="65000"/>
                  <a:lumOff val="35000"/>
                </a:schemeClr>
              </a:solidFill>
            </a:endParaRPr>
          </a:p>
        </p:txBody>
      </p:sp>
      <p:sp>
        <p:nvSpPr>
          <p:cNvPr id="3" name="コンテンツ プレースホルダー 2">
            <a:extLst>
              <a:ext uri="{FF2B5EF4-FFF2-40B4-BE49-F238E27FC236}">
                <a16:creationId xmlns:a16="http://schemas.microsoft.com/office/drawing/2014/main" id="{0308817D-08E5-874F-981B-92E473ECD5E5}"/>
              </a:ext>
            </a:extLst>
          </p:cNvPr>
          <p:cNvSpPr>
            <a:spLocks noGrp="1"/>
          </p:cNvSpPr>
          <p:nvPr>
            <p:ph idx="1"/>
          </p:nvPr>
        </p:nvSpPr>
        <p:spPr/>
        <p:txBody>
          <a:bodyPr/>
          <a:lstStyle/>
          <a:p>
            <a:pPr marL="0" indent="0">
              <a:buNone/>
            </a:pPr>
            <a:r>
              <a:rPr lang="ja-JP" altLang="en-US" sz="2000"/>
              <a:t>月予算：</a:t>
            </a:r>
            <a:endParaRPr lang="en-US" altLang="ja-JP" sz="2000" dirty="0"/>
          </a:p>
          <a:p>
            <a:pPr marL="0" indent="0">
              <a:buNone/>
            </a:pPr>
            <a:r>
              <a:rPr lang="ja-JP" altLang="en-US" sz="2000"/>
              <a:t>目標件数（</a:t>
            </a:r>
            <a:r>
              <a:rPr lang="en-US" altLang="ja-JP" sz="2000" dirty="0"/>
              <a:t>CV</a:t>
            </a:r>
            <a:r>
              <a:rPr lang="ja-JP" altLang="en-US" sz="2000"/>
              <a:t>）：</a:t>
            </a:r>
            <a:endParaRPr lang="en-US" altLang="ja-JP" sz="2000" dirty="0"/>
          </a:p>
          <a:p>
            <a:pPr marL="0" indent="0">
              <a:buNone/>
            </a:pPr>
            <a:r>
              <a:rPr kumimoji="1" lang="ja-JP" altLang="en-US" sz="2000"/>
              <a:t>目標単価（</a:t>
            </a:r>
            <a:r>
              <a:rPr kumimoji="1" lang="en-US" altLang="ja-JP" sz="2000" dirty="0"/>
              <a:t>CPA</a:t>
            </a:r>
            <a:r>
              <a:rPr kumimoji="1" lang="ja-JP" altLang="en-US" sz="2000"/>
              <a:t>）：</a:t>
            </a:r>
            <a:endParaRPr kumimoji="1" lang="en-US" altLang="ja-JP" sz="2000" dirty="0"/>
          </a:p>
          <a:p>
            <a:pPr marL="0" indent="0">
              <a:buNone/>
            </a:pPr>
            <a:endParaRPr lang="en-US" altLang="ja-JP" dirty="0"/>
          </a:p>
          <a:p>
            <a:pPr marL="0" indent="0">
              <a:buNone/>
            </a:pPr>
            <a:endParaRPr lang="en-US" altLang="ja-JP" dirty="0"/>
          </a:p>
          <a:p>
            <a:pPr marL="0" indent="0">
              <a:buNone/>
            </a:pPr>
            <a:endParaRPr kumimoji="1" lang="en-US" altLang="ja-JP" dirty="0"/>
          </a:p>
          <a:p>
            <a:pPr marL="0" indent="0">
              <a:buNone/>
            </a:pPr>
            <a:endParaRPr kumimoji="1" lang="ja-JP" altLang="en-US"/>
          </a:p>
        </p:txBody>
      </p:sp>
      <p:sp>
        <p:nvSpPr>
          <p:cNvPr id="4" name="タイトル 3">
            <a:extLst>
              <a:ext uri="{FF2B5EF4-FFF2-40B4-BE49-F238E27FC236}">
                <a16:creationId xmlns:a16="http://schemas.microsoft.com/office/drawing/2014/main" id="{2B082B91-D582-3E48-9298-0C85853853A0}"/>
              </a:ext>
            </a:extLst>
          </p:cNvPr>
          <p:cNvSpPr>
            <a:spLocks noGrp="1"/>
          </p:cNvSpPr>
          <p:nvPr>
            <p:ph type="title"/>
          </p:nvPr>
        </p:nvSpPr>
        <p:spPr/>
        <p:txBody>
          <a:bodyPr/>
          <a:lstStyle/>
          <a:p>
            <a:r>
              <a:rPr kumimoji="1" lang="ja-JP" altLang="en-US"/>
              <a:t>ご提案内容</a:t>
            </a:r>
          </a:p>
        </p:txBody>
      </p:sp>
      <p:sp>
        <p:nvSpPr>
          <p:cNvPr id="5" name="正方形/長方形 4">
            <a:extLst>
              <a:ext uri="{FF2B5EF4-FFF2-40B4-BE49-F238E27FC236}">
                <a16:creationId xmlns:a16="http://schemas.microsoft.com/office/drawing/2014/main" id="{D1EE2480-CD5A-5B4D-98FD-0525D59D7C63}"/>
              </a:ext>
            </a:extLst>
          </p:cNvPr>
          <p:cNvSpPr/>
          <p:nvPr/>
        </p:nvSpPr>
        <p:spPr>
          <a:xfrm>
            <a:off x="369452" y="2880360"/>
            <a:ext cx="8426590" cy="3063240"/>
          </a:xfrm>
          <a:prstGeom prst="rect">
            <a:avLst/>
          </a:prstGeom>
          <a:solidFill>
            <a:schemeClr val="bg1">
              <a:lumMod val="85000"/>
              <a:alpha val="47059"/>
            </a:schemeClr>
          </a:solidFill>
          <a:ln>
            <a:solidFill>
              <a:schemeClr val="bg1">
                <a:lumMod val="8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accent5">
                    <a:lumMod val="40000"/>
                    <a:lumOff val="60000"/>
                  </a:schemeClr>
                </a:solidFill>
              </a:rPr>
              <a:t>シミュレーションがあればここに添付</a:t>
            </a:r>
          </a:p>
        </p:txBody>
      </p:sp>
      <p:sp>
        <p:nvSpPr>
          <p:cNvPr id="7" name="正方形/長方形 6">
            <a:extLst>
              <a:ext uri="{FF2B5EF4-FFF2-40B4-BE49-F238E27FC236}">
                <a16:creationId xmlns:a16="http://schemas.microsoft.com/office/drawing/2014/main" id="{9CADEFB1-C998-3849-8129-B8E25AD4D3FC}"/>
              </a:ext>
            </a:extLst>
          </p:cNvPr>
          <p:cNvSpPr/>
          <p:nvPr/>
        </p:nvSpPr>
        <p:spPr>
          <a:xfrm>
            <a:off x="205554" y="1049524"/>
            <a:ext cx="8754386" cy="4998983"/>
          </a:xfrm>
          <a:prstGeom prst="rect">
            <a:avLst/>
          </a:prstGeom>
          <a:solidFill>
            <a:srgbClr val="D9D9D9">
              <a:alpha val="50196"/>
            </a:srgbClr>
          </a:solidFill>
          <a:ln>
            <a:solidFill>
              <a:schemeClr val="bg1">
                <a:lumMod val="8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rgbClr val="FF0000"/>
                </a:solidFill>
                <a:latin typeface="Meiryo" panose="020B0604030504040204" pitchFamily="34" charset="-128"/>
                <a:ea typeface="Meiryo" panose="020B0604030504040204" pitchFamily="34" charset="-128"/>
              </a:rPr>
              <a:t>サンプルです。</a:t>
            </a:r>
            <a:endParaRPr kumimoji="1" lang="ja-JP" altLang="en-US">
              <a:solidFill>
                <a:srgbClr val="FF0000"/>
              </a:solidFill>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292582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0801376-3F5E-A341-9F25-40837F4461D5}"/>
              </a:ext>
            </a:extLst>
          </p:cNvPr>
          <p:cNvSpPr>
            <a:spLocks noGrp="1"/>
          </p:cNvSpPr>
          <p:nvPr>
            <p:ph type="sldNum" sz="quarter" idx="12"/>
          </p:nvPr>
        </p:nvSpPr>
        <p:spPr/>
        <p:txBody>
          <a:bodyPr/>
          <a:lstStyle/>
          <a:p>
            <a:fld id="{15DAF977-05A9-47EC-B117-7680FEE2E2E0}" type="slidenum">
              <a:rPr lang="ja-JP" altLang="en-US" smtClean="0"/>
              <a:pPr/>
              <a:t>4</a:t>
            </a:fld>
            <a:endParaRPr lang="ja-JP" altLang="en-US" dirty="0">
              <a:solidFill>
                <a:schemeClr val="tx1">
                  <a:lumMod val="65000"/>
                  <a:lumOff val="35000"/>
                </a:schemeClr>
              </a:solidFill>
            </a:endParaRPr>
          </a:p>
        </p:txBody>
      </p:sp>
      <p:sp>
        <p:nvSpPr>
          <p:cNvPr id="4" name="タイトル 3">
            <a:extLst>
              <a:ext uri="{FF2B5EF4-FFF2-40B4-BE49-F238E27FC236}">
                <a16:creationId xmlns:a16="http://schemas.microsoft.com/office/drawing/2014/main" id="{2B082B91-D582-3E48-9298-0C85853853A0}"/>
              </a:ext>
            </a:extLst>
          </p:cNvPr>
          <p:cNvSpPr>
            <a:spLocks noGrp="1"/>
          </p:cNvSpPr>
          <p:nvPr>
            <p:ph type="title"/>
          </p:nvPr>
        </p:nvSpPr>
        <p:spPr/>
        <p:txBody>
          <a:bodyPr/>
          <a:lstStyle/>
          <a:p>
            <a:r>
              <a:rPr kumimoji="1" lang="ja-JP" altLang="en-US"/>
              <a:t>ご提案内容</a:t>
            </a:r>
          </a:p>
        </p:txBody>
      </p:sp>
      <p:pic>
        <p:nvPicPr>
          <p:cNvPr id="9" name="図 8" descr="テーブル&#10;&#10;自動的に生成された説明">
            <a:extLst>
              <a:ext uri="{FF2B5EF4-FFF2-40B4-BE49-F238E27FC236}">
                <a16:creationId xmlns:a16="http://schemas.microsoft.com/office/drawing/2014/main" id="{DBB0A82F-11AA-8749-8BBA-2B8ABC2E8D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2208" y="1306440"/>
            <a:ext cx="8299584" cy="2305440"/>
          </a:xfrm>
          <a:prstGeom prst="rect">
            <a:avLst/>
          </a:prstGeom>
          <a:ln>
            <a:solidFill>
              <a:schemeClr val="bg1">
                <a:lumMod val="65000"/>
              </a:schemeClr>
            </a:solidFill>
          </a:ln>
          <a:effectLst>
            <a:outerShdw blurRad="50800" dist="38100" dir="2700000" algn="tl" rotWithShape="0">
              <a:prstClr val="black">
                <a:alpha val="40000"/>
              </a:prstClr>
            </a:outerShdw>
          </a:effectLst>
        </p:spPr>
      </p:pic>
      <p:pic>
        <p:nvPicPr>
          <p:cNvPr id="11" name="図 10" descr="テキスト&#10;&#10;自動的に生成された説明">
            <a:extLst>
              <a:ext uri="{FF2B5EF4-FFF2-40B4-BE49-F238E27FC236}">
                <a16:creationId xmlns:a16="http://schemas.microsoft.com/office/drawing/2014/main" id="{12DB405B-3C21-C14D-92F2-B67DF91CA0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2208" y="3830827"/>
            <a:ext cx="7823200" cy="987519"/>
          </a:xfrm>
          <a:prstGeom prst="rect">
            <a:avLst/>
          </a:prstGeom>
          <a:ln>
            <a:solidFill>
              <a:schemeClr val="bg1">
                <a:lumMod val="65000"/>
              </a:schemeClr>
            </a:solidFill>
          </a:ln>
          <a:effectLst>
            <a:outerShdw blurRad="50800" dist="38100" dir="2700000" algn="tl" rotWithShape="0">
              <a:prstClr val="black">
                <a:alpha val="40000"/>
              </a:prstClr>
            </a:outerShdw>
          </a:effectLst>
        </p:spPr>
      </p:pic>
      <p:pic>
        <p:nvPicPr>
          <p:cNvPr id="13" name="図 12">
            <a:extLst>
              <a:ext uri="{FF2B5EF4-FFF2-40B4-BE49-F238E27FC236}">
                <a16:creationId xmlns:a16="http://schemas.microsoft.com/office/drawing/2014/main" id="{31294D50-F3A2-164A-8843-6B12A124D77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2208" y="5000380"/>
            <a:ext cx="7823200" cy="965200"/>
          </a:xfrm>
          <a:prstGeom prst="rect">
            <a:avLst/>
          </a:prstGeom>
          <a:ln>
            <a:solidFill>
              <a:schemeClr val="bg1">
                <a:lumMod val="65000"/>
              </a:schemeClr>
            </a:solidFill>
          </a:ln>
          <a:effectLst>
            <a:outerShdw blurRad="50800" dist="38100" dir="2700000" algn="tl" rotWithShape="0">
              <a:prstClr val="black">
                <a:alpha val="40000"/>
              </a:prstClr>
            </a:outerShdw>
          </a:effectLst>
        </p:spPr>
      </p:pic>
      <p:sp>
        <p:nvSpPr>
          <p:cNvPr id="14" name="正方形/長方形 13">
            <a:extLst>
              <a:ext uri="{FF2B5EF4-FFF2-40B4-BE49-F238E27FC236}">
                <a16:creationId xmlns:a16="http://schemas.microsoft.com/office/drawing/2014/main" id="{F6ECFBDA-93B4-0746-B3DB-9A3BBE376829}"/>
              </a:ext>
            </a:extLst>
          </p:cNvPr>
          <p:cNvSpPr/>
          <p:nvPr/>
        </p:nvSpPr>
        <p:spPr>
          <a:xfrm>
            <a:off x="205554" y="1049524"/>
            <a:ext cx="8754386" cy="4998983"/>
          </a:xfrm>
          <a:prstGeom prst="rect">
            <a:avLst/>
          </a:prstGeom>
          <a:solidFill>
            <a:srgbClr val="D9D9D9">
              <a:alpha val="50196"/>
            </a:srgbClr>
          </a:solidFill>
          <a:ln>
            <a:solidFill>
              <a:schemeClr val="bg1">
                <a:lumMod val="8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rgbClr val="FF0000"/>
                </a:solidFill>
                <a:latin typeface="Meiryo" panose="020B0604030504040204" pitchFamily="34" charset="-128"/>
                <a:ea typeface="Meiryo" panose="020B0604030504040204" pitchFamily="34" charset="-128"/>
              </a:rPr>
              <a:t>サンプルです。</a:t>
            </a:r>
            <a:endParaRPr kumimoji="1" lang="ja-JP" altLang="en-US">
              <a:solidFill>
                <a:srgbClr val="FF0000"/>
              </a:solidFill>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079564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0801376-3F5E-A341-9F25-40837F4461D5}"/>
              </a:ext>
            </a:extLst>
          </p:cNvPr>
          <p:cNvSpPr>
            <a:spLocks noGrp="1"/>
          </p:cNvSpPr>
          <p:nvPr>
            <p:ph type="sldNum" sz="quarter" idx="12"/>
          </p:nvPr>
        </p:nvSpPr>
        <p:spPr/>
        <p:txBody>
          <a:bodyPr/>
          <a:lstStyle/>
          <a:p>
            <a:fld id="{15DAF977-05A9-47EC-B117-7680FEE2E2E0}" type="slidenum">
              <a:rPr lang="ja-JP" altLang="en-US" smtClean="0"/>
              <a:pPr/>
              <a:t>5</a:t>
            </a:fld>
            <a:endParaRPr lang="ja-JP" altLang="en-US" dirty="0">
              <a:solidFill>
                <a:schemeClr val="tx1">
                  <a:lumMod val="65000"/>
                  <a:lumOff val="35000"/>
                </a:schemeClr>
              </a:solidFill>
            </a:endParaRPr>
          </a:p>
        </p:txBody>
      </p:sp>
      <p:graphicFrame>
        <p:nvGraphicFramePr>
          <p:cNvPr id="6" name="表 6">
            <a:extLst>
              <a:ext uri="{FF2B5EF4-FFF2-40B4-BE49-F238E27FC236}">
                <a16:creationId xmlns:a16="http://schemas.microsoft.com/office/drawing/2014/main" id="{D9DD68B5-7EB3-3D42-BBCC-01A991A29275}"/>
              </a:ext>
            </a:extLst>
          </p:cNvPr>
          <p:cNvGraphicFramePr>
            <a:graphicFrameLocks noGrp="1"/>
          </p:cNvGraphicFramePr>
          <p:nvPr>
            <p:ph idx="1"/>
            <p:extLst>
              <p:ext uri="{D42A27DB-BD31-4B8C-83A1-F6EECF244321}">
                <p14:modId xmlns:p14="http://schemas.microsoft.com/office/powerpoint/2010/main" val="3555369360"/>
              </p:ext>
            </p:extLst>
          </p:nvPr>
        </p:nvGraphicFramePr>
        <p:xfrm>
          <a:off x="369888" y="1177924"/>
          <a:ext cx="8426446" cy="2553020"/>
        </p:xfrm>
        <a:graphic>
          <a:graphicData uri="http://schemas.openxmlformats.org/drawingml/2006/table">
            <a:tbl>
              <a:tblPr firstRow="1" bandRow="1">
                <a:tableStyleId>{B301B821-A1FF-4177-AEE7-76D212191A09}</a:tableStyleId>
              </a:tblPr>
              <a:tblGrid>
                <a:gridCol w="1024572">
                  <a:extLst>
                    <a:ext uri="{9D8B030D-6E8A-4147-A177-3AD203B41FA5}">
                      <a16:colId xmlns:a16="http://schemas.microsoft.com/office/drawing/2014/main" val="3296985979"/>
                    </a:ext>
                  </a:extLst>
                </a:gridCol>
                <a:gridCol w="1382984">
                  <a:extLst>
                    <a:ext uri="{9D8B030D-6E8A-4147-A177-3AD203B41FA5}">
                      <a16:colId xmlns:a16="http://schemas.microsoft.com/office/drawing/2014/main" val="2494255823"/>
                    </a:ext>
                  </a:extLst>
                </a:gridCol>
                <a:gridCol w="1203778">
                  <a:extLst>
                    <a:ext uri="{9D8B030D-6E8A-4147-A177-3AD203B41FA5}">
                      <a16:colId xmlns:a16="http://schemas.microsoft.com/office/drawing/2014/main" val="1228262484"/>
                    </a:ext>
                  </a:extLst>
                </a:gridCol>
                <a:gridCol w="1203778">
                  <a:extLst>
                    <a:ext uri="{9D8B030D-6E8A-4147-A177-3AD203B41FA5}">
                      <a16:colId xmlns:a16="http://schemas.microsoft.com/office/drawing/2014/main" val="727144778"/>
                    </a:ext>
                  </a:extLst>
                </a:gridCol>
                <a:gridCol w="1203778">
                  <a:extLst>
                    <a:ext uri="{9D8B030D-6E8A-4147-A177-3AD203B41FA5}">
                      <a16:colId xmlns:a16="http://schemas.microsoft.com/office/drawing/2014/main" val="2886600574"/>
                    </a:ext>
                  </a:extLst>
                </a:gridCol>
                <a:gridCol w="1203778">
                  <a:extLst>
                    <a:ext uri="{9D8B030D-6E8A-4147-A177-3AD203B41FA5}">
                      <a16:colId xmlns:a16="http://schemas.microsoft.com/office/drawing/2014/main" val="4095639097"/>
                    </a:ext>
                  </a:extLst>
                </a:gridCol>
                <a:gridCol w="1203778">
                  <a:extLst>
                    <a:ext uri="{9D8B030D-6E8A-4147-A177-3AD203B41FA5}">
                      <a16:colId xmlns:a16="http://schemas.microsoft.com/office/drawing/2014/main" val="3925935563"/>
                    </a:ext>
                  </a:extLst>
                </a:gridCol>
              </a:tblGrid>
              <a:tr h="410846">
                <a:tc>
                  <a:txBody>
                    <a:bodyPr/>
                    <a:lstStyle/>
                    <a:p>
                      <a:pPr algn="ct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ja-JP" altLang="en-US" sz="1200" b="0" i="0">
                          <a:latin typeface="Meiryo" panose="020B0604030504040204" pitchFamily="34" charset="-128"/>
                          <a:ea typeface="Meiryo" panose="020B0604030504040204" pitchFamily="34" charset="-128"/>
                        </a:rPr>
                        <a:t>広告費</a:t>
                      </a:r>
                    </a:p>
                  </a:txBody>
                  <a:tcPr anchor="ctr"/>
                </a:tc>
                <a:tc>
                  <a:txBody>
                    <a:bodyPr/>
                    <a:lstStyle/>
                    <a:p>
                      <a:pPr algn="ctr"/>
                      <a:r>
                        <a:rPr kumimoji="1" lang="ja-JP" altLang="en-US" sz="1200" b="0" i="0">
                          <a:latin typeface="Meiryo" panose="020B0604030504040204" pitchFamily="34" charset="-128"/>
                          <a:ea typeface="Meiryo" panose="020B0604030504040204" pitchFamily="34" charset="-128"/>
                        </a:rPr>
                        <a:t>表示回数</a:t>
                      </a:r>
                      <a:endParaRPr kumimoji="1" lang="en-US" altLang="ja-JP" sz="1200" b="0" i="0" dirty="0">
                        <a:latin typeface="Meiryo" panose="020B0604030504040204" pitchFamily="34" charset="-128"/>
                        <a:ea typeface="Meiryo" panose="020B0604030504040204" pitchFamily="34" charset="-128"/>
                      </a:endParaRPr>
                    </a:p>
                  </a:txBody>
                  <a:tcPr anchor="ctr"/>
                </a:tc>
                <a:tc>
                  <a:txBody>
                    <a:bodyPr/>
                    <a:lstStyle/>
                    <a:p>
                      <a:pPr algn="ctr"/>
                      <a:r>
                        <a:rPr kumimoji="1" lang="ja-JP" altLang="en-US" sz="1200" b="0" i="0">
                          <a:latin typeface="Meiryo" panose="020B0604030504040204" pitchFamily="34" charset="-128"/>
                          <a:ea typeface="Meiryo" panose="020B0604030504040204" pitchFamily="34" charset="-128"/>
                        </a:rPr>
                        <a:t>クリック数</a:t>
                      </a:r>
                    </a:p>
                  </a:txBody>
                  <a:tcPr anchor="ctr"/>
                </a:tc>
                <a:tc>
                  <a:txBody>
                    <a:bodyPr/>
                    <a:lstStyle/>
                    <a:p>
                      <a:pPr algn="ctr"/>
                      <a:r>
                        <a:rPr kumimoji="1" lang="ja-JP" altLang="en-US" sz="1200" b="0" i="0">
                          <a:latin typeface="Meiryo" panose="020B0604030504040204" pitchFamily="34" charset="-128"/>
                          <a:ea typeface="Meiryo" panose="020B0604030504040204" pitchFamily="34" charset="-128"/>
                        </a:rPr>
                        <a:t>クリック率</a:t>
                      </a:r>
                    </a:p>
                  </a:txBody>
                  <a:tcPr anchor="ctr"/>
                </a:tc>
                <a:tc>
                  <a:txBody>
                    <a:bodyPr/>
                    <a:lstStyle/>
                    <a:p>
                      <a:pPr algn="ctr"/>
                      <a:r>
                        <a:rPr kumimoji="1" lang="ja-JP" altLang="en-US" sz="1200" b="0" i="0">
                          <a:latin typeface="Meiryo" panose="020B0604030504040204" pitchFamily="34" charset="-128"/>
                          <a:ea typeface="Meiryo" panose="020B0604030504040204" pitchFamily="34" charset="-128"/>
                        </a:rPr>
                        <a:t>獲得件数</a:t>
                      </a:r>
                    </a:p>
                  </a:txBody>
                  <a:tcPr anchor="ctr"/>
                </a:tc>
                <a:tc>
                  <a:txBody>
                    <a:bodyPr/>
                    <a:lstStyle/>
                    <a:p>
                      <a:pPr algn="ctr"/>
                      <a:r>
                        <a:rPr kumimoji="1" lang="ja-JP" altLang="en-US" sz="1200" b="0" i="0">
                          <a:latin typeface="Meiryo" panose="020B0604030504040204" pitchFamily="34" charset="-128"/>
                          <a:ea typeface="Meiryo" panose="020B0604030504040204" pitchFamily="34" charset="-128"/>
                        </a:rPr>
                        <a:t>獲得単価</a:t>
                      </a:r>
                    </a:p>
                  </a:txBody>
                  <a:tcPr anchor="ctr"/>
                </a:tc>
                <a:extLst>
                  <a:ext uri="{0D108BD9-81ED-4DB2-BD59-A6C34878D82A}">
                    <a16:rowId xmlns:a16="http://schemas.microsoft.com/office/drawing/2014/main" val="4037561623"/>
                  </a:ext>
                </a:extLst>
              </a:tr>
              <a:tr h="714058">
                <a:tc>
                  <a:txBody>
                    <a:bodyPr/>
                    <a:lstStyle/>
                    <a:p>
                      <a:pPr algn="ctr"/>
                      <a:r>
                        <a:rPr kumimoji="1" lang="ja-JP" altLang="en-US" b="0" i="0">
                          <a:latin typeface="Meiryo" panose="020B0604030504040204" pitchFamily="34" charset="-128"/>
                          <a:ea typeface="Meiryo" panose="020B0604030504040204" pitchFamily="34" charset="-128"/>
                        </a:rPr>
                        <a:t>合計</a:t>
                      </a: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499,950</a:t>
                      </a:r>
                      <a:r>
                        <a:rPr kumimoji="1" lang="ja-JP" altLang="en-US" sz="1200" b="0" i="0">
                          <a:latin typeface="Meiryo" panose="020B0604030504040204" pitchFamily="34" charset="-128"/>
                          <a:ea typeface="Meiryo" panose="020B0604030504040204" pitchFamily="34" charset="-128"/>
                        </a:rPr>
                        <a:t>円</a:t>
                      </a: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200,000</a:t>
                      </a: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4,950</a:t>
                      </a: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2,48</a:t>
                      </a:r>
                      <a:r>
                        <a:rPr kumimoji="1" lang="en-US" altLang="ja-JP" sz="1200" b="0" i="0" dirty="0">
                          <a:latin typeface="Meiryo" panose="020B0604030504040204" pitchFamily="34" charset="-128"/>
                          <a:ea typeface="Meiryo" panose="020B0604030504040204" pitchFamily="34" charset="-128"/>
                        </a:rPr>
                        <a:t>%</a:t>
                      </a: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30</a:t>
                      </a: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16,665</a:t>
                      </a:r>
                      <a:r>
                        <a:rPr kumimoji="1" lang="ja-JP" altLang="en-US" sz="1100" b="0" i="0">
                          <a:latin typeface="Meiryo" panose="020B0604030504040204" pitchFamily="34" charset="-128"/>
                          <a:ea typeface="Meiryo" panose="020B0604030504040204" pitchFamily="34" charset="-128"/>
                        </a:rPr>
                        <a:t>円</a:t>
                      </a:r>
                      <a:endParaRPr kumimoji="1" lang="ja-JP" altLang="en-US" b="0" i="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1051356449"/>
                  </a:ext>
                </a:extLst>
              </a:tr>
              <a:tr h="714058">
                <a:tc>
                  <a:txBody>
                    <a:bodyPr/>
                    <a:lstStyle/>
                    <a:p>
                      <a:pPr algn="ctr"/>
                      <a:r>
                        <a:rPr kumimoji="1" lang="en-US" altLang="ja-JP" b="0" i="0" dirty="0">
                          <a:latin typeface="Meiryo" panose="020B0604030504040204" pitchFamily="34" charset="-128"/>
                          <a:ea typeface="Meiryo" panose="020B0604030504040204" pitchFamily="34" charset="-128"/>
                        </a:rPr>
                        <a:t>Google</a:t>
                      </a: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xxx</a:t>
                      </a: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xxx</a:t>
                      </a: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xxx</a:t>
                      </a: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xxx</a:t>
                      </a: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xxx</a:t>
                      </a: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xxx</a:t>
                      </a:r>
                      <a:endParaRPr kumimoji="1" lang="ja-JP" altLang="en-US" b="0" i="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626183638"/>
                  </a:ext>
                </a:extLst>
              </a:tr>
              <a:tr h="714058">
                <a:tc>
                  <a:txBody>
                    <a:bodyPr/>
                    <a:lstStyle/>
                    <a:p>
                      <a:pPr algn="ctr"/>
                      <a:r>
                        <a:rPr kumimoji="1" lang="en-US" altLang="ja-JP" b="0" i="0" dirty="0">
                          <a:latin typeface="Meiryo" panose="020B0604030504040204" pitchFamily="34" charset="-128"/>
                          <a:ea typeface="Meiryo" panose="020B0604030504040204" pitchFamily="34" charset="-128"/>
                        </a:rPr>
                        <a:t>Yahoo!</a:t>
                      </a: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xxx</a:t>
                      </a: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xxx</a:t>
                      </a: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xxx</a:t>
                      </a: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xxx</a:t>
                      </a: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xxx</a:t>
                      </a: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xxx</a:t>
                      </a:r>
                      <a:endParaRPr kumimoji="1" lang="ja-JP" altLang="en-US" b="0" i="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2819844168"/>
                  </a:ext>
                </a:extLst>
              </a:tr>
            </a:tbl>
          </a:graphicData>
        </a:graphic>
      </p:graphicFrame>
      <p:sp>
        <p:nvSpPr>
          <p:cNvPr id="4" name="タイトル 3">
            <a:extLst>
              <a:ext uri="{FF2B5EF4-FFF2-40B4-BE49-F238E27FC236}">
                <a16:creationId xmlns:a16="http://schemas.microsoft.com/office/drawing/2014/main" id="{2B082B91-D582-3E48-9298-0C85853853A0}"/>
              </a:ext>
            </a:extLst>
          </p:cNvPr>
          <p:cNvSpPr>
            <a:spLocks noGrp="1"/>
          </p:cNvSpPr>
          <p:nvPr>
            <p:ph type="title"/>
          </p:nvPr>
        </p:nvSpPr>
        <p:spPr/>
        <p:txBody>
          <a:bodyPr/>
          <a:lstStyle/>
          <a:p>
            <a:r>
              <a:rPr kumimoji="1" lang="ja-JP" altLang="en-US"/>
              <a:t>初動結果</a:t>
            </a:r>
          </a:p>
        </p:txBody>
      </p:sp>
      <p:sp>
        <p:nvSpPr>
          <p:cNvPr id="8" name="コンテンツ プレースホルダー 2">
            <a:extLst>
              <a:ext uri="{FF2B5EF4-FFF2-40B4-BE49-F238E27FC236}">
                <a16:creationId xmlns:a16="http://schemas.microsoft.com/office/drawing/2014/main" id="{33F41ABB-7A5F-C64A-8B6A-8A3954B410EA}"/>
              </a:ext>
            </a:extLst>
          </p:cNvPr>
          <p:cNvSpPr txBox="1">
            <a:spLocks/>
          </p:cNvSpPr>
          <p:nvPr/>
        </p:nvSpPr>
        <p:spPr>
          <a:xfrm>
            <a:off x="369452" y="3889955"/>
            <a:ext cx="8426590" cy="22870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lumMod val="65000"/>
                    <a:lumOff val="35000"/>
                  </a:schemeClr>
                </a:solidFill>
                <a:latin typeface="Meiryo" panose="020B0604030504040204" pitchFamily="34" charset="-128"/>
                <a:ea typeface="Meiryo" panose="020B0604030504040204"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lumMod val="65000"/>
                    <a:lumOff val="35000"/>
                  </a:schemeClr>
                </a:solidFill>
                <a:latin typeface="Meiryo" panose="020B0604030504040204" pitchFamily="34" charset="-128"/>
                <a:ea typeface="Meiryo" panose="020B0604030504040204"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lumMod val="65000"/>
                    <a:lumOff val="35000"/>
                  </a:schemeClr>
                </a:solidFill>
                <a:latin typeface="Meiryo" panose="020B0604030504040204" pitchFamily="34" charset="-128"/>
                <a:ea typeface="Meiryo" panose="020B0604030504040204"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lumMod val="65000"/>
                    <a:lumOff val="35000"/>
                  </a:schemeClr>
                </a:solidFill>
                <a:latin typeface="Meiryo" panose="020B0604030504040204" pitchFamily="34" charset="-128"/>
                <a:ea typeface="Meiryo" panose="020B0604030504040204"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lumMod val="65000"/>
                    <a:lumOff val="35000"/>
                  </a:schemeClr>
                </a:solidFill>
                <a:latin typeface="Meiryo" panose="020B0604030504040204" pitchFamily="34" charset="-128"/>
                <a:ea typeface="Meiryo" panose="020B060403050404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1800"/>
              <a:t>配信結果に基づき考察を記載しましょう。また数字を出す上で実際のキーワードごとの露出などをキャプチャとして記載するのも良いかと思います。</a:t>
            </a:r>
            <a:endParaRPr lang="en-US" altLang="ja-JP" sz="1800" dirty="0"/>
          </a:p>
          <a:p>
            <a:pPr marL="0" indent="0">
              <a:buFont typeface="Arial" panose="020B0604020202020204" pitchFamily="34" charset="0"/>
              <a:buNone/>
            </a:pPr>
            <a:endParaRPr lang="en-US" altLang="ja-JP" sz="1800" dirty="0"/>
          </a:p>
          <a:p>
            <a:pPr marL="0" indent="0">
              <a:buFont typeface="Arial" panose="020B0604020202020204" pitchFamily="34" charset="0"/>
              <a:buNone/>
            </a:pPr>
            <a:r>
              <a:rPr lang="ja-JP" altLang="en-US" sz="1800">
                <a:solidFill>
                  <a:schemeClr val="bg1">
                    <a:lumMod val="85000"/>
                  </a:schemeClr>
                </a:solidFill>
              </a:rPr>
              <a:t>例）初動配信の結果想定よりも獲得単価が高騰しています。原因としては、クリック率が想定よりも低い結果となっております。クリック率改善を行うことにより目標の獲得単価への改善見込みがありますので広告文の変更を今後の施策として行っていきます。</a:t>
            </a:r>
          </a:p>
        </p:txBody>
      </p:sp>
      <p:sp>
        <p:nvSpPr>
          <p:cNvPr id="7" name="正方形/長方形 6">
            <a:extLst>
              <a:ext uri="{FF2B5EF4-FFF2-40B4-BE49-F238E27FC236}">
                <a16:creationId xmlns:a16="http://schemas.microsoft.com/office/drawing/2014/main" id="{1E020018-E8A6-054D-85D7-47683386852C}"/>
              </a:ext>
            </a:extLst>
          </p:cNvPr>
          <p:cNvSpPr/>
          <p:nvPr/>
        </p:nvSpPr>
        <p:spPr>
          <a:xfrm>
            <a:off x="205554" y="1049524"/>
            <a:ext cx="8754386" cy="4998983"/>
          </a:xfrm>
          <a:prstGeom prst="rect">
            <a:avLst/>
          </a:prstGeom>
          <a:solidFill>
            <a:srgbClr val="D9D9D9">
              <a:alpha val="50196"/>
            </a:srgbClr>
          </a:solidFill>
          <a:ln>
            <a:solidFill>
              <a:schemeClr val="bg1">
                <a:lumMod val="8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rgbClr val="FF0000"/>
                </a:solidFill>
                <a:latin typeface="Meiryo" panose="020B0604030504040204" pitchFamily="34" charset="-128"/>
                <a:ea typeface="Meiryo" panose="020B0604030504040204" pitchFamily="34" charset="-128"/>
              </a:rPr>
              <a:t>サンプルです。</a:t>
            </a:r>
            <a:endParaRPr kumimoji="1" lang="ja-JP" altLang="en-US">
              <a:solidFill>
                <a:srgbClr val="FF0000"/>
              </a:solidFill>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775541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0801376-3F5E-A341-9F25-40837F4461D5}"/>
              </a:ext>
            </a:extLst>
          </p:cNvPr>
          <p:cNvSpPr>
            <a:spLocks noGrp="1"/>
          </p:cNvSpPr>
          <p:nvPr>
            <p:ph type="sldNum" sz="quarter" idx="12"/>
          </p:nvPr>
        </p:nvSpPr>
        <p:spPr/>
        <p:txBody>
          <a:bodyPr/>
          <a:lstStyle/>
          <a:p>
            <a:fld id="{15DAF977-05A9-47EC-B117-7680FEE2E2E0}" type="slidenum">
              <a:rPr lang="ja-JP" altLang="en-US" smtClean="0"/>
              <a:pPr/>
              <a:t>6</a:t>
            </a:fld>
            <a:endParaRPr lang="ja-JP" altLang="en-US" dirty="0">
              <a:solidFill>
                <a:schemeClr val="tx1">
                  <a:lumMod val="65000"/>
                  <a:lumOff val="35000"/>
                </a:schemeClr>
              </a:solidFill>
            </a:endParaRPr>
          </a:p>
        </p:txBody>
      </p:sp>
      <p:graphicFrame>
        <p:nvGraphicFramePr>
          <p:cNvPr id="6" name="表 6">
            <a:extLst>
              <a:ext uri="{FF2B5EF4-FFF2-40B4-BE49-F238E27FC236}">
                <a16:creationId xmlns:a16="http://schemas.microsoft.com/office/drawing/2014/main" id="{D9DD68B5-7EB3-3D42-BBCC-01A991A29275}"/>
              </a:ext>
            </a:extLst>
          </p:cNvPr>
          <p:cNvGraphicFramePr>
            <a:graphicFrameLocks noGrp="1"/>
          </p:cNvGraphicFramePr>
          <p:nvPr>
            <p:ph idx="1"/>
            <p:extLst>
              <p:ext uri="{D42A27DB-BD31-4B8C-83A1-F6EECF244321}">
                <p14:modId xmlns:p14="http://schemas.microsoft.com/office/powerpoint/2010/main" val="483481139"/>
              </p:ext>
            </p:extLst>
          </p:nvPr>
        </p:nvGraphicFramePr>
        <p:xfrm>
          <a:off x="369888" y="1177924"/>
          <a:ext cx="8426446" cy="1838962"/>
        </p:xfrm>
        <a:graphic>
          <a:graphicData uri="http://schemas.openxmlformats.org/drawingml/2006/table">
            <a:tbl>
              <a:tblPr firstRow="1" bandRow="1">
                <a:tableStyleId>{B301B821-A1FF-4177-AEE7-76D212191A09}</a:tableStyleId>
              </a:tblPr>
              <a:tblGrid>
                <a:gridCol w="1024572">
                  <a:extLst>
                    <a:ext uri="{9D8B030D-6E8A-4147-A177-3AD203B41FA5}">
                      <a16:colId xmlns:a16="http://schemas.microsoft.com/office/drawing/2014/main" val="3296985979"/>
                    </a:ext>
                  </a:extLst>
                </a:gridCol>
                <a:gridCol w="1382984">
                  <a:extLst>
                    <a:ext uri="{9D8B030D-6E8A-4147-A177-3AD203B41FA5}">
                      <a16:colId xmlns:a16="http://schemas.microsoft.com/office/drawing/2014/main" val="2494255823"/>
                    </a:ext>
                  </a:extLst>
                </a:gridCol>
                <a:gridCol w="1203778">
                  <a:extLst>
                    <a:ext uri="{9D8B030D-6E8A-4147-A177-3AD203B41FA5}">
                      <a16:colId xmlns:a16="http://schemas.microsoft.com/office/drawing/2014/main" val="1228262484"/>
                    </a:ext>
                  </a:extLst>
                </a:gridCol>
                <a:gridCol w="1203778">
                  <a:extLst>
                    <a:ext uri="{9D8B030D-6E8A-4147-A177-3AD203B41FA5}">
                      <a16:colId xmlns:a16="http://schemas.microsoft.com/office/drawing/2014/main" val="727144778"/>
                    </a:ext>
                  </a:extLst>
                </a:gridCol>
                <a:gridCol w="1203778">
                  <a:extLst>
                    <a:ext uri="{9D8B030D-6E8A-4147-A177-3AD203B41FA5}">
                      <a16:colId xmlns:a16="http://schemas.microsoft.com/office/drawing/2014/main" val="2886600574"/>
                    </a:ext>
                  </a:extLst>
                </a:gridCol>
                <a:gridCol w="1203778">
                  <a:extLst>
                    <a:ext uri="{9D8B030D-6E8A-4147-A177-3AD203B41FA5}">
                      <a16:colId xmlns:a16="http://schemas.microsoft.com/office/drawing/2014/main" val="4095639097"/>
                    </a:ext>
                  </a:extLst>
                </a:gridCol>
                <a:gridCol w="1203778">
                  <a:extLst>
                    <a:ext uri="{9D8B030D-6E8A-4147-A177-3AD203B41FA5}">
                      <a16:colId xmlns:a16="http://schemas.microsoft.com/office/drawing/2014/main" val="3925935563"/>
                    </a:ext>
                  </a:extLst>
                </a:gridCol>
              </a:tblGrid>
              <a:tr h="410846">
                <a:tc>
                  <a:txBody>
                    <a:bodyPr/>
                    <a:lstStyle/>
                    <a:p>
                      <a:pPr algn="ct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ja-JP" altLang="en-US" sz="1200" b="0" i="0">
                          <a:latin typeface="Meiryo" panose="020B0604030504040204" pitchFamily="34" charset="-128"/>
                          <a:ea typeface="Meiryo" panose="020B0604030504040204" pitchFamily="34" charset="-128"/>
                        </a:rPr>
                        <a:t>広告費</a:t>
                      </a:r>
                    </a:p>
                  </a:txBody>
                  <a:tcPr anchor="ctr"/>
                </a:tc>
                <a:tc>
                  <a:txBody>
                    <a:bodyPr/>
                    <a:lstStyle/>
                    <a:p>
                      <a:pPr algn="ctr"/>
                      <a:r>
                        <a:rPr kumimoji="1" lang="ja-JP" altLang="en-US" sz="1200" b="0" i="0">
                          <a:latin typeface="Meiryo" panose="020B0604030504040204" pitchFamily="34" charset="-128"/>
                          <a:ea typeface="Meiryo" panose="020B0604030504040204" pitchFamily="34" charset="-128"/>
                        </a:rPr>
                        <a:t>表示回数</a:t>
                      </a:r>
                      <a:endParaRPr kumimoji="1" lang="en-US" altLang="ja-JP" sz="1200" b="0" i="0" dirty="0">
                        <a:latin typeface="Meiryo" panose="020B0604030504040204" pitchFamily="34" charset="-128"/>
                        <a:ea typeface="Meiryo" panose="020B0604030504040204" pitchFamily="34" charset="-128"/>
                      </a:endParaRPr>
                    </a:p>
                  </a:txBody>
                  <a:tcPr anchor="ctr"/>
                </a:tc>
                <a:tc>
                  <a:txBody>
                    <a:bodyPr/>
                    <a:lstStyle/>
                    <a:p>
                      <a:pPr algn="ctr"/>
                      <a:r>
                        <a:rPr kumimoji="1" lang="ja-JP" altLang="en-US" sz="1200" b="0" i="0">
                          <a:latin typeface="Meiryo" panose="020B0604030504040204" pitchFamily="34" charset="-128"/>
                          <a:ea typeface="Meiryo" panose="020B0604030504040204" pitchFamily="34" charset="-128"/>
                        </a:rPr>
                        <a:t>クリック数</a:t>
                      </a:r>
                    </a:p>
                  </a:txBody>
                  <a:tcPr anchor="ctr"/>
                </a:tc>
                <a:tc>
                  <a:txBody>
                    <a:bodyPr/>
                    <a:lstStyle/>
                    <a:p>
                      <a:pPr algn="ctr"/>
                      <a:r>
                        <a:rPr kumimoji="1" lang="ja-JP" altLang="en-US" sz="1200" b="0" i="0">
                          <a:latin typeface="Meiryo" panose="020B0604030504040204" pitchFamily="34" charset="-128"/>
                          <a:ea typeface="Meiryo" panose="020B0604030504040204" pitchFamily="34" charset="-128"/>
                        </a:rPr>
                        <a:t>クリック率</a:t>
                      </a:r>
                    </a:p>
                  </a:txBody>
                  <a:tcPr anchor="ctr"/>
                </a:tc>
                <a:tc>
                  <a:txBody>
                    <a:bodyPr/>
                    <a:lstStyle/>
                    <a:p>
                      <a:pPr algn="ctr"/>
                      <a:r>
                        <a:rPr kumimoji="1" lang="ja-JP" altLang="en-US" sz="1200" b="0" i="0">
                          <a:latin typeface="Meiryo" panose="020B0604030504040204" pitchFamily="34" charset="-128"/>
                          <a:ea typeface="Meiryo" panose="020B0604030504040204" pitchFamily="34" charset="-128"/>
                        </a:rPr>
                        <a:t>獲得件数</a:t>
                      </a:r>
                    </a:p>
                  </a:txBody>
                  <a:tcPr anchor="ctr"/>
                </a:tc>
                <a:tc>
                  <a:txBody>
                    <a:bodyPr/>
                    <a:lstStyle/>
                    <a:p>
                      <a:pPr algn="ctr"/>
                      <a:r>
                        <a:rPr kumimoji="1" lang="ja-JP" altLang="en-US" sz="1200" b="0" i="0">
                          <a:latin typeface="Meiryo" panose="020B0604030504040204" pitchFamily="34" charset="-128"/>
                          <a:ea typeface="Meiryo" panose="020B0604030504040204" pitchFamily="34" charset="-128"/>
                        </a:rPr>
                        <a:t>獲得単価</a:t>
                      </a:r>
                    </a:p>
                  </a:txBody>
                  <a:tcPr anchor="ctr"/>
                </a:tc>
                <a:extLst>
                  <a:ext uri="{0D108BD9-81ED-4DB2-BD59-A6C34878D82A}">
                    <a16:rowId xmlns:a16="http://schemas.microsoft.com/office/drawing/2014/main" val="4037561623"/>
                  </a:ext>
                </a:extLst>
              </a:tr>
              <a:tr h="714058">
                <a:tc>
                  <a:txBody>
                    <a:bodyPr/>
                    <a:lstStyle/>
                    <a:p>
                      <a:pPr algn="ctr"/>
                      <a:r>
                        <a:rPr kumimoji="1" lang="ja-JP" altLang="en-US" b="0" i="0">
                          <a:latin typeface="Meiryo" panose="020B0604030504040204" pitchFamily="34" charset="-128"/>
                          <a:ea typeface="Meiryo" panose="020B0604030504040204" pitchFamily="34" charset="-128"/>
                        </a:rPr>
                        <a:t>合計</a:t>
                      </a: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499,950</a:t>
                      </a:r>
                      <a:r>
                        <a:rPr kumimoji="1" lang="ja-JP" altLang="en-US" sz="1200" b="0" i="0">
                          <a:latin typeface="Meiryo" panose="020B0604030504040204" pitchFamily="34" charset="-128"/>
                          <a:ea typeface="Meiryo" panose="020B0604030504040204" pitchFamily="34" charset="-128"/>
                        </a:rPr>
                        <a:t>円</a:t>
                      </a: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200,000</a:t>
                      </a: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4,950</a:t>
                      </a: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2,48</a:t>
                      </a:r>
                      <a:r>
                        <a:rPr kumimoji="1" lang="en-US" altLang="ja-JP" sz="1200" b="0" i="0" dirty="0">
                          <a:latin typeface="Meiryo" panose="020B0604030504040204" pitchFamily="34" charset="-128"/>
                          <a:ea typeface="Meiryo" panose="020B0604030504040204" pitchFamily="34" charset="-128"/>
                        </a:rPr>
                        <a:t>%</a:t>
                      </a: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30</a:t>
                      </a: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16,665</a:t>
                      </a:r>
                      <a:r>
                        <a:rPr kumimoji="1" lang="ja-JP" altLang="en-US" sz="1100" b="0" i="0">
                          <a:latin typeface="Meiryo" panose="020B0604030504040204" pitchFamily="34" charset="-128"/>
                          <a:ea typeface="Meiryo" panose="020B0604030504040204" pitchFamily="34" charset="-128"/>
                        </a:rPr>
                        <a:t>円</a:t>
                      </a:r>
                      <a:endParaRPr kumimoji="1" lang="ja-JP" altLang="en-US" b="0" i="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1051356449"/>
                  </a:ext>
                </a:extLst>
              </a:tr>
              <a:tr h="714058">
                <a:tc>
                  <a:txBody>
                    <a:bodyPr/>
                    <a:lstStyle/>
                    <a:p>
                      <a:pPr algn="ctr"/>
                      <a:r>
                        <a:rPr kumimoji="1" lang="ja-JP" altLang="en-US" b="0" i="0">
                          <a:latin typeface="Meiryo" panose="020B0604030504040204" pitchFamily="34" charset="-128"/>
                          <a:ea typeface="Meiryo" panose="020B0604030504040204" pitchFamily="34" charset="-128"/>
                        </a:rPr>
                        <a:t>予測</a:t>
                      </a:r>
                    </a:p>
                  </a:txBody>
                  <a:tcPr anchor="ctr"/>
                </a:tc>
                <a:tc>
                  <a:txBody>
                    <a:bodyPr/>
                    <a:lstStyle/>
                    <a:p>
                      <a:pPr algn="ctr"/>
                      <a:r>
                        <a:rPr kumimoji="1" lang="en-US" altLang="ja-JP" sz="1800" b="0" i="0" dirty="0">
                          <a:latin typeface="Meiryo" panose="020B0604030504040204" pitchFamily="34" charset="-128"/>
                          <a:ea typeface="Meiryo" panose="020B0604030504040204" pitchFamily="34" charset="-128"/>
                        </a:rPr>
                        <a:t>xxx</a:t>
                      </a:r>
                      <a:endParaRPr kumimoji="1" lang="ja-JP" altLang="en-US" sz="2800"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xxx</a:t>
                      </a: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xxx</a:t>
                      </a: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xxx</a:t>
                      </a: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xxx</a:t>
                      </a: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xxx</a:t>
                      </a:r>
                      <a:endParaRPr kumimoji="1" lang="ja-JP" altLang="en-US" b="0" i="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626183638"/>
                  </a:ext>
                </a:extLst>
              </a:tr>
            </a:tbl>
          </a:graphicData>
        </a:graphic>
      </p:graphicFrame>
      <p:sp>
        <p:nvSpPr>
          <p:cNvPr id="4" name="タイトル 3">
            <a:extLst>
              <a:ext uri="{FF2B5EF4-FFF2-40B4-BE49-F238E27FC236}">
                <a16:creationId xmlns:a16="http://schemas.microsoft.com/office/drawing/2014/main" id="{2B082B91-D582-3E48-9298-0C85853853A0}"/>
              </a:ext>
            </a:extLst>
          </p:cNvPr>
          <p:cNvSpPr>
            <a:spLocks noGrp="1"/>
          </p:cNvSpPr>
          <p:nvPr>
            <p:ph type="title"/>
          </p:nvPr>
        </p:nvSpPr>
        <p:spPr/>
        <p:txBody>
          <a:bodyPr/>
          <a:lstStyle/>
          <a:p>
            <a:r>
              <a:rPr kumimoji="1" lang="ja-JP" altLang="en-US"/>
              <a:t>進捗報告</a:t>
            </a:r>
          </a:p>
        </p:txBody>
      </p:sp>
      <p:sp>
        <p:nvSpPr>
          <p:cNvPr id="8" name="コンテンツ プレースホルダー 2">
            <a:extLst>
              <a:ext uri="{FF2B5EF4-FFF2-40B4-BE49-F238E27FC236}">
                <a16:creationId xmlns:a16="http://schemas.microsoft.com/office/drawing/2014/main" id="{33F41ABB-7A5F-C64A-8B6A-8A3954B410EA}"/>
              </a:ext>
            </a:extLst>
          </p:cNvPr>
          <p:cNvSpPr txBox="1">
            <a:spLocks/>
          </p:cNvSpPr>
          <p:nvPr/>
        </p:nvSpPr>
        <p:spPr>
          <a:xfrm>
            <a:off x="369452" y="3291840"/>
            <a:ext cx="8426590" cy="28851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lumMod val="65000"/>
                    <a:lumOff val="35000"/>
                  </a:schemeClr>
                </a:solidFill>
                <a:latin typeface="Meiryo" panose="020B0604030504040204" pitchFamily="34" charset="-128"/>
                <a:ea typeface="Meiryo" panose="020B0604030504040204"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lumMod val="65000"/>
                    <a:lumOff val="35000"/>
                  </a:schemeClr>
                </a:solidFill>
                <a:latin typeface="Meiryo" panose="020B0604030504040204" pitchFamily="34" charset="-128"/>
                <a:ea typeface="Meiryo" panose="020B0604030504040204"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lumMod val="65000"/>
                    <a:lumOff val="35000"/>
                  </a:schemeClr>
                </a:solidFill>
                <a:latin typeface="Meiryo" panose="020B0604030504040204" pitchFamily="34" charset="-128"/>
                <a:ea typeface="Meiryo" panose="020B0604030504040204"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lumMod val="65000"/>
                    <a:lumOff val="35000"/>
                  </a:schemeClr>
                </a:solidFill>
                <a:latin typeface="Meiryo" panose="020B0604030504040204" pitchFamily="34" charset="-128"/>
                <a:ea typeface="Meiryo" panose="020B0604030504040204"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lumMod val="65000"/>
                    <a:lumOff val="35000"/>
                  </a:schemeClr>
                </a:solidFill>
                <a:latin typeface="Meiryo" panose="020B0604030504040204" pitchFamily="34" charset="-128"/>
                <a:ea typeface="Meiryo" panose="020B060403050404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1800"/>
              <a:t>配信結果に基づき考察と今後の数値改善目標を記載しましょう。</a:t>
            </a:r>
            <a:endParaRPr lang="en-US" altLang="ja-JP" sz="1800" dirty="0"/>
          </a:p>
          <a:p>
            <a:pPr marL="0" indent="0">
              <a:buFont typeface="Arial" panose="020B0604020202020204" pitchFamily="34" charset="0"/>
              <a:buNone/>
            </a:pPr>
            <a:r>
              <a:rPr lang="ja-JP" altLang="en-US" sz="1800">
                <a:solidFill>
                  <a:schemeClr val="bg1">
                    <a:lumMod val="85000"/>
                  </a:schemeClr>
                </a:solidFill>
              </a:rPr>
              <a:t>例）初動配信の結果想定よりも獲得単価が高騰しています。原因としては、クリック率が想定よりも低い結果となっております。クリック率改善を行うことにより目標の獲得単価への改善見込みがありますので広告文の変更を今後の施策として行っていきます。</a:t>
            </a:r>
          </a:p>
        </p:txBody>
      </p:sp>
      <p:sp>
        <p:nvSpPr>
          <p:cNvPr id="7" name="正方形/長方形 6">
            <a:extLst>
              <a:ext uri="{FF2B5EF4-FFF2-40B4-BE49-F238E27FC236}">
                <a16:creationId xmlns:a16="http://schemas.microsoft.com/office/drawing/2014/main" id="{F98BB8E7-5192-994E-9874-364137AA099D}"/>
              </a:ext>
            </a:extLst>
          </p:cNvPr>
          <p:cNvSpPr/>
          <p:nvPr/>
        </p:nvSpPr>
        <p:spPr>
          <a:xfrm>
            <a:off x="205554" y="1049524"/>
            <a:ext cx="8754386" cy="4998983"/>
          </a:xfrm>
          <a:prstGeom prst="rect">
            <a:avLst/>
          </a:prstGeom>
          <a:solidFill>
            <a:srgbClr val="D9D9D9">
              <a:alpha val="50196"/>
            </a:srgbClr>
          </a:solidFill>
          <a:ln>
            <a:solidFill>
              <a:schemeClr val="bg1">
                <a:lumMod val="8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rgbClr val="FF0000"/>
                </a:solidFill>
                <a:latin typeface="Meiryo" panose="020B0604030504040204" pitchFamily="34" charset="-128"/>
                <a:ea typeface="Meiryo" panose="020B0604030504040204" pitchFamily="34" charset="-128"/>
              </a:rPr>
              <a:t>サンプルです。</a:t>
            </a:r>
            <a:endParaRPr kumimoji="1" lang="ja-JP" altLang="en-US">
              <a:solidFill>
                <a:srgbClr val="FF0000"/>
              </a:solidFill>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1065221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0801376-3F5E-A341-9F25-40837F4461D5}"/>
              </a:ext>
            </a:extLst>
          </p:cNvPr>
          <p:cNvSpPr>
            <a:spLocks noGrp="1"/>
          </p:cNvSpPr>
          <p:nvPr>
            <p:ph type="sldNum" sz="quarter" idx="12"/>
          </p:nvPr>
        </p:nvSpPr>
        <p:spPr/>
        <p:txBody>
          <a:bodyPr/>
          <a:lstStyle/>
          <a:p>
            <a:fld id="{15DAF977-05A9-47EC-B117-7680FEE2E2E0}" type="slidenum">
              <a:rPr lang="ja-JP" altLang="en-US" smtClean="0"/>
              <a:pPr/>
              <a:t>7</a:t>
            </a:fld>
            <a:endParaRPr lang="ja-JP" altLang="en-US" dirty="0">
              <a:solidFill>
                <a:schemeClr val="tx1">
                  <a:lumMod val="65000"/>
                  <a:lumOff val="35000"/>
                </a:schemeClr>
              </a:solidFill>
            </a:endParaRPr>
          </a:p>
        </p:txBody>
      </p:sp>
      <p:sp>
        <p:nvSpPr>
          <p:cNvPr id="3" name="コンテンツ プレースホルダー 2">
            <a:extLst>
              <a:ext uri="{FF2B5EF4-FFF2-40B4-BE49-F238E27FC236}">
                <a16:creationId xmlns:a16="http://schemas.microsoft.com/office/drawing/2014/main" id="{0308817D-08E5-874F-981B-92E473ECD5E5}"/>
              </a:ext>
            </a:extLst>
          </p:cNvPr>
          <p:cNvSpPr>
            <a:spLocks noGrp="1"/>
          </p:cNvSpPr>
          <p:nvPr>
            <p:ph idx="1"/>
          </p:nvPr>
        </p:nvSpPr>
        <p:spPr/>
        <p:txBody>
          <a:bodyPr/>
          <a:lstStyle/>
          <a:p>
            <a:r>
              <a:rPr lang="ja-JP" altLang="en-US">
                <a:solidFill>
                  <a:schemeClr val="bg1">
                    <a:lumMod val="85000"/>
                  </a:schemeClr>
                </a:solidFill>
              </a:rPr>
              <a:t>広告文改善施策</a:t>
            </a:r>
            <a:endParaRPr lang="en-US" altLang="ja-JP" dirty="0">
              <a:solidFill>
                <a:schemeClr val="bg1">
                  <a:lumMod val="85000"/>
                </a:schemeClr>
              </a:solidFill>
            </a:endParaRPr>
          </a:p>
          <a:p>
            <a:pPr marL="0" indent="0">
              <a:buNone/>
            </a:pPr>
            <a:r>
              <a:rPr kumimoji="1" lang="ja-JP" altLang="en-US">
                <a:solidFill>
                  <a:schemeClr val="bg1">
                    <a:lumMod val="85000"/>
                  </a:schemeClr>
                </a:solidFill>
              </a:rPr>
              <a:t>現状の広告文では商品イメージを打ち出したコピーになっているため、よりベネフィットを強化した広告文を追加し</a:t>
            </a:r>
            <a:r>
              <a:rPr lang="ja-JP" altLang="en-US">
                <a:solidFill>
                  <a:schemeClr val="bg1">
                    <a:lumMod val="85000"/>
                  </a:schemeClr>
                </a:solidFill>
              </a:rPr>
              <a:t>、</a:t>
            </a:r>
            <a:r>
              <a:rPr lang="en-US" altLang="ja-JP" dirty="0">
                <a:solidFill>
                  <a:schemeClr val="bg1">
                    <a:lumMod val="85000"/>
                  </a:schemeClr>
                </a:solidFill>
              </a:rPr>
              <a:t>AB</a:t>
            </a:r>
            <a:r>
              <a:rPr lang="ja-JP" altLang="en-US">
                <a:solidFill>
                  <a:schemeClr val="bg1">
                    <a:lumMod val="85000"/>
                  </a:schemeClr>
                </a:solidFill>
              </a:rPr>
              <a:t>テストを行っていきます。</a:t>
            </a:r>
            <a:endParaRPr lang="en-US" altLang="ja-JP" dirty="0">
              <a:solidFill>
                <a:schemeClr val="bg1">
                  <a:lumMod val="85000"/>
                </a:schemeClr>
              </a:solidFill>
            </a:endParaRPr>
          </a:p>
          <a:p>
            <a:pPr marL="0" indent="0">
              <a:buNone/>
            </a:pPr>
            <a:endParaRPr lang="en-US" altLang="ja-JP" dirty="0">
              <a:solidFill>
                <a:schemeClr val="bg1">
                  <a:lumMod val="85000"/>
                </a:schemeClr>
              </a:solidFill>
            </a:endParaRPr>
          </a:p>
          <a:p>
            <a:pPr marL="0" indent="0">
              <a:buNone/>
            </a:pPr>
            <a:r>
              <a:rPr lang="ja-JP" altLang="en-US">
                <a:solidFill>
                  <a:schemeClr val="bg1">
                    <a:lumMod val="85000"/>
                  </a:schemeClr>
                </a:solidFill>
              </a:rPr>
              <a:t>目標クリック率</a:t>
            </a:r>
            <a:r>
              <a:rPr lang="en-US" altLang="ja-JP" dirty="0">
                <a:solidFill>
                  <a:schemeClr val="bg1">
                    <a:lumMod val="85000"/>
                  </a:schemeClr>
                </a:solidFill>
              </a:rPr>
              <a:t>5</a:t>
            </a:r>
            <a:r>
              <a:rPr lang="ja-JP" altLang="en-US">
                <a:solidFill>
                  <a:schemeClr val="bg1">
                    <a:lumMod val="85000"/>
                  </a:schemeClr>
                </a:solidFill>
              </a:rPr>
              <a:t>％を達成できるよう</a:t>
            </a:r>
            <a:r>
              <a:rPr lang="en-US" altLang="ja-JP" dirty="0">
                <a:solidFill>
                  <a:schemeClr val="bg1">
                    <a:lumMod val="85000"/>
                  </a:schemeClr>
                </a:solidFill>
              </a:rPr>
              <a:t>1</a:t>
            </a:r>
            <a:r>
              <a:rPr lang="ja-JP" altLang="en-US">
                <a:solidFill>
                  <a:schemeClr val="bg1">
                    <a:lumMod val="85000"/>
                  </a:schemeClr>
                </a:solidFill>
              </a:rPr>
              <a:t>週間毎に広告文の差し替え及び報告を行っていきます。</a:t>
            </a:r>
            <a:endParaRPr lang="en-US" altLang="ja-JP" dirty="0">
              <a:solidFill>
                <a:schemeClr val="bg1">
                  <a:lumMod val="85000"/>
                </a:schemeClr>
              </a:solidFill>
            </a:endParaRPr>
          </a:p>
        </p:txBody>
      </p:sp>
      <p:sp>
        <p:nvSpPr>
          <p:cNvPr id="4" name="タイトル 3">
            <a:extLst>
              <a:ext uri="{FF2B5EF4-FFF2-40B4-BE49-F238E27FC236}">
                <a16:creationId xmlns:a16="http://schemas.microsoft.com/office/drawing/2014/main" id="{2B082B91-D582-3E48-9298-0C85853853A0}"/>
              </a:ext>
            </a:extLst>
          </p:cNvPr>
          <p:cNvSpPr>
            <a:spLocks noGrp="1"/>
          </p:cNvSpPr>
          <p:nvPr>
            <p:ph type="title"/>
          </p:nvPr>
        </p:nvSpPr>
        <p:spPr/>
        <p:txBody>
          <a:bodyPr/>
          <a:lstStyle/>
          <a:p>
            <a:r>
              <a:rPr kumimoji="1" lang="ja-JP" altLang="en-US"/>
              <a:t>今後の施策</a:t>
            </a:r>
          </a:p>
        </p:txBody>
      </p:sp>
      <p:sp>
        <p:nvSpPr>
          <p:cNvPr id="6" name="正方形/長方形 5">
            <a:extLst>
              <a:ext uri="{FF2B5EF4-FFF2-40B4-BE49-F238E27FC236}">
                <a16:creationId xmlns:a16="http://schemas.microsoft.com/office/drawing/2014/main" id="{953B6FCC-70F4-574B-8E5D-BE62F8F6B880}"/>
              </a:ext>
            </a:extLst>
          </p:cNvPr>
          <p:cNvSpPr/>
          <p:nvPr/>
        </p:nvSpPr>
        <p:spPr>
          <a:xfrm>
            <a:off x="205554" y="1049524"/>
            <a:ext cx="8754386" cy="4998983"/>
          </a:xfrm>
          <a:prstGeom prst="rect">
            <a:avLst/>
          </a:prstGeom>
          <a:solidFill>
            <a:srgbClr val="D9D9D9">
              <a:alpha val="50196"/>
            </a:srgbClr>
          </a:solidFill>
          <a:ln>
            <a:solidFill>
              <a:schemeClr val="bg1">
                <a:lumMod val="8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rgbClr val="FF0000"/>
                </a:solidFill>
                <a:latin typeface="Meiryo" panose="020B0604030504040204" pitchFamily="34" charset="-128"/>
                <a:ea typeface="Meiryo" panose="020B0604030504040204" pitchFamily="34" charset="-128"/>
              </a:rPr>
              <a:t>サンプルです。</a:t>
            </a:r>
            <a:endParaRPr kumimoji="1" lang="ja-JP" altLang="en-US">
              <a:solidFill>
                <a:srgbClr val="FF0000"/>
              </a:solidFill>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72309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0801376-3F5E-A341-9F25-40837F4461D5}"/>
              </a:ext>
            </a:extLst>
          </p:cNvPr>
          <p:cNvSpPr>
            <a:spLocks noGrp="1"/>
          </p:cNvSpPr>
          <p:nvPr>
            <p:ph type="sldNum" sz="quarter" idx="12"/>
          </p:nvPr>
        </p:nvSpPr>
        <p:spPr/>
        <p:txBody>
          <a:bodyPr/>
          <a:lstStyle/>
          <a:p>
            <a:fld id="{15DAF977-05A9-47EC-B117-7680FEE2E2E0}" type="slidenum">
              <a:rPr lang="ja-JP" altLang="en-US" smtClean="0"/>
              <a:pPr/>
              <a:t>8</a:t>
            </a:fld>
            <a:endParaRPr lang="ja-JP" altLang="en-US" dirty="0">
              <a:solidFill>
                <a:schemeClr val="tx1">
                  <a:lumMod val="65000"/>
                  <a:lumOff val="35000"/>
                </a:schemeClr>
              </a:solidFill>
            </a:endParaRPr>
          </a:p>
        </p:txBody>
      </p:sp>
      <p:graphicFrame>
        <p:nvGraphicFramePr>
          <p:cNvPr id="5" name="コンテンツ プレースホルダー 4">
            <a:extLst>
              <a:ext uri="{FF2B5EF4-FFF2-40B4-BE49-F238E27FC236}">
                <a16:creationId xmlns:a16="http://schemas.microsoft.com/office/drawing/2014/main" id="{56B24D48-0A4C-684E-9D13-E3E3CAAF7CB5}"/>
              </a:ext>
            </a:extLst>
          </p:cNvPr>
          <p:cNvGraphicFramePr>
            <a:graphicFrameLocks noGrp="1"/>
          </p:cNvGraphicFramePr>
          <p:nvPr>
            <p:ph idx="1"/>
            <p:extLst>
              <p:ext uri="{D42A27DB-BD31-4B8C-83A1-F6EECF244321}">
                <p14:modId xmlns:p14="http://schemas.microsoft.com/office/powerpoint/2010/main" val="2850983492"/>
              </p:ext>
            </p:extLst>
          </p:nvPr>
        </p:nvGraphicFramePr>
        <p:xfrm>
          <a:off x="369888" y="1177925"/>
          <a:ext cx="8404660" cy="2610169"/>
        </p:xfrm>
        <a:graphic>
          <a:graphicData uri="http://schemas.openxmlformats.org/drawingml/2006/table">
            <a:tbl>
              <a:tblPr firstRow="1" bandRow="1">
                <a:tableStyleId>{B301B821-A1FF-4177-AEE7-76D212191A09}</a:tableStyleId>
              </a:tblPr>
              <a:tblGrid>
                <a:gridCol w="1788365">
                  <a:extLst>
                    <a:ext uri="{9D8B030D-6E8A-4147-A177-3AD203B41FA5}">
                      <a16:colId xmlns:a16="http://schemas.microsoft.com/office/drawing/2014/main" val="3208367364"/>
                    </a:ext>
                  </a:extLst>
                </a:gridCol>
                <a:gridCol w="2413965">
                  <a:extLst>
                    <a:ext uri="{9D8B030D-6E8A-4147-A177-3AD203B41FA5}">
                      <a16:colId xmlns:a16="http://schemas.microsoft.com/office/drawing/2014/main" val="1907178131"/>
                    </a:ext>
                  </a:extLst>
                </a:gridCol>
                <a:gridCol w="2101165">
                  <a:extLst>
                    <a:ext uri="{9D8B030D-6E8A-4147-A177-3AD203B41FA5}">
                      <a16:colId xmlns:a16="http://schemas.microsoft.com/office/drawing/2014/main" val="4174744771"/>
                    </a:ext>
                  </a:extLst>
                </a:gridCol>
                <a:gridCol w="2101165">
                  <a:extLst>
                    <a:ext uri="{9D8B030D-6E8A-4147-A177-3AD203B41FA5}">
                      <a16:colId xmlns:a16="http://schemas.microsoft.com/office/drawing/2014/main" val="971798707"/>
                    </a:ext>
                  </a:extLst>
                </a:gridCol>
              </a:tblGrid>
              <a:tr h="467995">
                <a:tc>
                  <a:txBody>
                    <a:bodyPr/>
                    <a:lstStyle/>
                    <a:p>
                      <a:pPr algn="ct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1</a:t>
                      </a:r>
                      <a:r>
                        <a:rPr kumimoji="1" lang="ja-JP" altLang="en-US" b="0" i="0">
                          <a:latin typeface="Meiryo" panose="020B0604030504040204" pitchFamily="34" charset="-128"/>
                          <a:ea typeface="Meiryo" panose="020B0604030504040204" pitchFamily="34" charset="-128"/>
                        </a:rPr>
                        <a:t>ヶ月目</a:t>
                      </a: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2</a:t>
                      </a:r>
                      <a:r>
                        <a:rPr kumimoji="1" lang="ja-JP" altLang="en-US" b="0" i="0">
                          <a:latin typeface="Meiryo" panose="020B0604030504040204" pitchFamily="34" charset="-128"/>
                          <a:ea typeface="Meiryo" panose="020B0604030504040204" pitchFamily="34" charset="-128"/>
                        </a:rPr>
                        <a:t>ヶ月目</a:t>
                      </a: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3</a:t>
                      </a:r>
                      <a:r>
                        <a:rPr kumimoji="1" lang="ja-JP" altLang="en-US" b="0" i="0">
                          <a:latin typeface="Meiryo" panose="020B0604030504040204" pitchFamily="34" charset="-128"/>
                          <a:ea typeface="Meiryo" panose="020B0604030504040204" pitchFamily="34" charset="-128"/>
                        </a:rPr>
                        <a:t>ヶ月目</a:t>
                      </a:r>
                    </a:p>
                  </a:txBody>
                  <a:tcPr anchor="ctr"/>
                </a:tc>
                <a:extLst>
                  <a:ext uri="{0D108BD9-81ED-4DB2-BD59-A6C34878D82A}">
                    <a16:rowId xmlns:a16="http://schemas.microsoft.com/office/drawing/2014/main" val="2426281914"/>
                  </a:ext>
                </a:extLst>
              </a:tr>
              <a:tr h="714058">
                <a:tc>
                  <a:txBody>
                    <a:bodyPr/>
                    <a:lstStyle/>
                    <a:p>
                      <a:pPr algn="ctr"/>
                      <a:r>
                        <a:rPr kumimoji="1" lang="ja-JP" altLang="en-US" b="0" i="0">
                          <a:latin typeface="Meiryo" panose="020B0604030504040204" pitchFamily="34" charset="-128"/>
                          <a:ea typeface="Meiryo" panose="020B0604030504040204" pitchFamily="34" charset="-128"/>
                        </a:rPr>
                        <a:t>広告費</a:t>
                      </a: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500,000</a:t>
                      </a:r>
                      <a:r>
                        <a:rPr kumimoji="1" lang="ja-JP" altLang="en-US" sz="1200" b="0" i="0">
                          <a:latin typeface="Meiryo" panose="020B0604030504040204" pitchFamily="34" charset="-128"/>
                          <a:ea typeface="Meiryo" panose="020B0604030504040204" pitchFamily="34" charset="-128"/>
                        </a:rPr>
                        <a:t>円</a:t>
                      </a: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500,000</a:t>
                      </a:r>
                      <a:r>
                        <a:rPr kumimoji="1" lang="ja-JP" altLang="en-US" sz="1200" b="0" i="0">
                          <a:latin typeface="Meiryo" panose="020B0604030504040204" pitchFamily="34" charset="-128"/>
                          <a:ea typeface="Meiryo" panose="020B0604030504040204" pitchFamily="34" charset="-128"/>
                        </a:rPr>
                        <a:t>円</a:t>
                      </a: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500,000</a:t>
                      </a:r>
                      <a:r>
                        <a:rPr kumimoji="1" lang="ja-JP" altLang="en-US" sz="1200" b="0" i="0">
                          <a:latin typeface="Meiryo" panose="020B0604030504040204" pitchFamily="34" charset="-128"/>
                          <a:ea typeface="Meiryo" panose="020B0604030504040204" pitchFamily="34" charset="-128"/>
                        </a:rPr>
                        <a:t>円</a:t>
                      </a:r>
                      <a:endParaRPr kumimoji="1" lang="ja-JP" altLang="en-US" b="0" i="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1515221351"/>
                  </a:ext>
                </a:extLst>
              </a:tr>
              <a:tr h="714058">
                <a:tc>
                  <a:txBody>
                    <a:bodyPr/>
                    <a:lstStyle/>
                    <a:p>
                      <a:pPr algn="ctr"/>
                      <a:r>
                        <a:rPr kumimoji="1" lang="ja-JP" altLang="en-US" b="0" i="0">
                          <a:latin typeface="Meiryo" panose="020B0604030504040204" pitchFamily="34" charset="-128"/>
                          <a:ea typeface="Meiryo" panose="020B0604030504040204" pitchFamily="34" charset="-128"/>
                        </a:rPr>
                        <a:t>獲得件数</a:t>
                      </a: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30</a:t>
                      </a:r>
                      <a:r>
                        <a:rPr kumimoji="1" lang="ja-JP" altLang="en-US" sz="1200" b="0" i="0">
                          <a:latin typeface="Meiryo" panose="020B0604030504040204" pitchFamily="34" charset="-128"/>
                          <a:ea typeface="Meiryo" panose="020B0604030504040204" pitchFamily="34" charset="-128"/>
                        </a:rPr>
                        <a:t>件</a:t>
                      </a: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40</a:t>
                      </a:r>
                      <a:r>
                        <a:rPr kumimoji="1" lang="ja-JP" altLang="en-US" sz="1200" b="0" i="0">
                          <a:latin typeface="Meiryo" panose="020B0604030504040204" pitchFamily="34" charset="-128"/>
                          <a:ea typeface="Meiryo" panose="020B0604030504040204" pitchFamily="34" charset="-128"/>
                        </a:rPr>
                        <a:t>件</a:t>
                      </a: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50</a:t>
                      </a:r>
                      <a:r>
                        <a:rPr kumimoji="1" lang="ja-JP" altLang="en-US" sz="1200" b="0" i="0">
                          <a:latin typeface="Meiryo" panose="020B0604030504040204" pitchFamily="34" charset="-128"/>
                          <a:ea typeface="Meiryo" panose="020B0604030504040204" pitchFamily="34" charset="-128"/>
                        </a:rPr>
                        <a:t>件</a:t>
                      </a:r>
                      <a:endParaRPr kumimoji="1" lang="ja-JP" altLang="en-US" b="0" i="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3203077671"/>
                  </a:ext>
                </a:extLst>
              </a:tr>
              <a:tr h="714058">
                <a:tc>
                  <a:txBody>
                    <a:bodyPr/>
                    <a:lstStyle/>
                    <a:p>
                      <a:pPr algn="ctr"/>
                      <a:r>
                        <a:rPr kumimoji="1" lang="ja-JP" altLang="en-US" b="0" i="0">
                          <a:latin typeface="Meiryo" panose="020B0604030504040204" pitchFamily="34" charset="-128"/>
                          <a:ea typeface="Meiryo" panose="020B0604030504040204" pitchFamily="34" charset="-128"/>
                        </a:rPr>
                        <a:t>獲得単価</a:t>
                      </a: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16,665</a:t>
                      </a:r>
                      <a:r>
                        <a:rPr kumimoji="1" lang="ja-JP" altLang="en-US" sz="1200" b="0" i="0">
                          <a:latin typeface="Meiryo" panose="020B0604030504040204" pitchFamily="34" charset="-128"/>
                          <a:ea typeface="Meiryo" panose="020B0604030504040204" pitchFamily="34" charset="-128"/>
                        </a:rPr>
                        <a:t>円</a:t>
                      </a: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12,500</a:t>
                      </a:r>
                      <a:r>
                        <a:rPr kumimoji="1" lang="ja-JP" altLang="en-US" sz="1200" b="0" i="0">
                          <a:latin typeface="Meiryo" panose="020B0604030504040204" pitchFamily="34" charset="-128"/>
                          <a:ea typeface="Meiryo" panose="020B0604030504040204" pitchFamily="34" charset="-128"/>
                        </a:rPr>
                        <a:t>円</a:t>
                      </a:r>
                      <a:endParaRPr kumimoji="1" lang="ja-JP" altLang="en-US" b="0" i="0">
                        <a:latin typeface="Meiryo" panose="020B0604030504040204" pitchFamily="34" charset="-128"/>
                        <a:ea typeface="Meiryo" panose="020B0604030504040204" pitchFamily="34" charset="-128"/>
                      </a:endParaRPr>
                    </a:p>
                  </a:txBody>
                  <a:tcPr anchor="ctr"/>
                </a:tc>
                <a:tc>
                  <a:txBody>
                    <a:bodyPr/>
                    <a:lstStyle/>
                    <a:p>
                      <a:pPr algn="ctr"/>
                      <a:r>
                        <a:rPr kumimoji="1" lang="en-US" altLang="ja-JP" b="0" i="0" dirty="0">
                          <a:latin typeface="Meiryo" panose="020B0604030504040204" pitchFamily="34" charset="-128"/>
                          <a:ea typeface="Meiryo" panose="020B0604030504040204" pitchFamily="34" charset="-128"/>
                        </a:rPr>
                        <a:t>10,000</a:t>
                      </a:r>
                      <a:r>
                        <a:rPr kumimoji="1" lang="ja-JP" altLang="en-US" sz="1200" b="0" i="0">
                          <a:latin typeface="Meiryo" panose="020B0604030504040204" pitchFamily="34" charset="-128"/>
                          <a:ea typeface="Meiryo" panose="020B0604030504040204" pitchFamily="34" charset="-128"/>
                        </a:rPr>
                        <a:t>円</a:t>
                      </a:r>
                      <a:endParaRPr kumimoji="1" lang="ja-JP" altLang="en-US" b="0" i="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3388875107"/>
                  </a:ext>
                </a:extLst>
              </a:tr>
            </a:tbl>
          </a:graphicData>
        </a:graphic>
      </p:graphicFrame>
      <p:sp>
        <p:nvSpPr>
          <p:cNvPr id="4" name="タイトル 3">
            <a:extLst>
              <a:ext uri="{FF2B5EF4-FFF2-40B4-BE49-F238E27FC236}">
                <a16:creationId xmlns:a16="http://schemas.microsoft.com/office/drawing/2014/main" id="{2B082B91-D582-3E48-9298-0C85853853A0}"/>
              </a:ext>
            </a:extLst>
          </p:cNvPr>
          <p:cNvSpPr>
            <a:spLocks noGrp="1"/>
          </p:cNvSpPr>
          <p:nvPr>
            <p:ph type="title"/>
          </p:nvPr>
        </p:nvSpPr>
        <p:spPr/>
        <p:txBody>
          <a:bodyPr/>
          <a:lstStyle/>
          <a:p>
            <a:r>
              <a:rPr kumimoji="1" lang="ja-JP" altLang="en-US"/>
              <a:t>スケジュール</a:t>
            </a:r>
          </a:p>
        </p:txBody>
      </p:sp>
      <p:sp>
        <p:nvSpPr>
          <p:cNvPr id="6" name="コンテンツ プレースホルダー 2">
            <a:extLst>
              <a:ext uri="{FF2B5EF4-FFF2-40B4-BE49-F238E27FC236}">
                <a16:creationId xmlns:a16="http://schemas.microsoft.com/office/drawing/2014/main" id="{2780A881-8C5A-2B47-9CAE-F27A53750555}"/>
              </a:ext>
            </a:extLst>
          </p:cNvPr>
          <p:cNvSpPr txBox="1">
            <a:spLocks/>
          </p:cNvSpPr>
          <p:nvPr/>
        </p:nvSpPr>
        <p:spPr>
          <a:xfrm>
            <a:off x="369452" y="4193169"/>
            <a:ext cx="8426590" cy="18190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lumMod val="65000"/>
                    <a:lumOff val="35000"/>
                  </a:schemeClr>
                </a:solidFill>
                <a:latin typeface="Meiryo" panose="020B0604030504040204" pitchFamily="34" charset="-128"/>
                <a:ea typeface="Meiryo" panose="020B0604030504040204"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lumMod val="65000"/>
                    <a:lumOff val="35000"/>
                  </a:schemeClr>
                </a:solidFill>
                <a:latin typeface="Meiryo" panose="020B0604030504040204" pitchFamily="34" charset="-128"/>
                <a:ea typeface="Meiryo" panose="020B0604030504040204"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lumMod val="65000"/>
                    <a:lumOff val="35000"/>
                  </a:schemeClr>
                </a:solidFill>
                <a:latin typeface="Meiryo" panose="020B0604030504040204" pitchFamily="34" charset="-128"/>
                <a:ea typeface="Meiryo" panose="020B0604030504040204"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lumMod val="65000"/>
                    <a:lumOff val="35000"/>
                  </a:schemeClr>
                </a:solidFill>
                <a:latin typeface="Meiryo" panose="020B0604030504040204" pitchFamily="34" charset="-128"/>
                <a:ea typeface="Meiryo" panose="020B0604030504040204"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lumMod val="65000"/>
                    <a:lumOff val="35000"/>
                  </a:schemeClr>
                </a:solidFill>
                <a:latin typeface="Meiryo" panose="020B0604030504040204" pitchFamily="34" charset="-128"/>
                <a:ea typeface="Meiryo" panose="020B060403050404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1800">
                <a:solidFill>
                  <a:schemeClr val="bg1">
                    <a:lumMod val="85000"/>
                  </a:schemeClr>
                </a:solidFill>
              </a:rPr>
              <a:t>当初の想定獲得単価である</a:t>
            </a:r>
            <a:r>
              <a:rPr lang="en-US" altLang="ja-JP" sz="1800" dirty="0">
                <a:solidFill>
                  <a:schemeClr val="bg1">
                    <a:lumMod val="85000"/>
                  </a:schemeClr>
                </a:solidFill>
              </a:rPr>
              <a:t>12,000</a:t>
            </a:r>
            <a:r>
              <a:rPr lang="ja-JP" altLang="en-US" sz="1800">
                <a:solidFill>
                  <a:schemeClr val="bg1">
                    <a:lumMod val="85000"/>
                  </a:schemeClr>
                </a:solidFill>
              </a:rPr>
              <a:t>円を上回っているため、獲得単価の改善を最優先に進めていきます。前述の通りクリック率改善を行っていくことにより獲得単価を下げられるため、</a:t>
            </a:r>
            <a:r>
              <a:rPr lang="en-US" altLang="ja-JP" sz="1800" dirty="0">
                <a:solidFill>
                  <a:schemeClr val="bg1">
                    <a:lumMod val="85000"/>
                  </a:schemeClr>
                </a:solidFill>
              </a:rPr>
              <a:t>1</a:t>
            </a:r>
            <a:r>
              <a:rPr lang="ja-JP" altLang="en-US" sz="1800">
                <a:solidFill>
                  <a:schemeClr val="bg1">
                    <a:lumMod val="85000"/>
                  </a:schemeClr>
                </a:solidFill>
              </a:rPr>
              <a:t>ヶ月目は広告文テストを中心に行っていきます。その後、キーワードごとに獲得効率の高いものに絞っていきより見込みの高い顧客のみを集めるよう調整していきます。</a:t>
            </a:r>
            <a:endParaRPr lang="en-US" altLang="ja-JP" sz="1800" dirty="0">
              <a:solidFill>
                <a:schemeClr val="bg1">
                  <a:lumMod val="85000"/>
                </a:schemeClr>
              </a:solidFill>
            </a:endParaRPr>
          </a:p>
        </p:txBody>
      </p:sp>
      <p:sp>
        <p:nvSpPr>
          <p:cNvPr id="8" name="正方形/長方形 7">
            <a:extLst>
              <a:ext uri="{FF2B5EF4-FFF2-40B4-BE49-F238E27FC236}">
                <a16:creationId xmlns:a16="http://schemas.microsoft.com/office/drawing/2014/main" id="{EDB88DBB-9CAB-2643-BE16-417C79DF5615}"/>
              </a:ext>
            </a:extLst>
          </p:cNvPr>
          <p:cNvSpPr/>
          <p:nvPr/>
        </p:nvSpPr>
        <p:spPr>
          <a:xfrm>
            <a:off x="205554" y="1049524"/>
            <a:ext cx="8754386" cy="4998983"/>
          </a:xfrm>
          <a:prstGeom prst="rect">
            <a:avLst/>
          </a:prstGeom>
          <a:solidFill>
            <a:srgbClr val="D9D9D9">
              <a:alpha val="50196"/>
            </a:srgbClr>
          </a:solidFill>
          <a:ln>
            <a:solidFill>
              <a:schemeClr val="bg1">
                <a:lumMod val="8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rgbClr val="FF0000"/>
                </a:solidFill>
                <a:latin typeface="Meiryo" panose="020B0604030504040204" pitchFamily="34" charset="-128"/>
                <a:ea typeface="Meiryo" panose="020B0604030504040204" pitchFamily="34" charset="-128"/>
              </a:rPr>
              <a:t>サンプルです。</a:t>
            </a:r>
            <a:endParaRPr kumimoji="1" lang="ja-JP" altLang="en-US">
              <a:solidFill>
                <a:srgbClr val="FF0000"/>
              </a:solidFill>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17182731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16816</TotalTime>
  <Words>635</Words>
  <Application>Microsoft Macintosh PowerPoint</Application>
  <PresentationFormat>画面に合わせる (4:3)</PresentationFormat>
  <Paragraphs>118</Paragraphs>
  <Slides>8</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ＭＳ Ｐゴシック</vt:lpstr>
      <vt:lpstr>Meiryo</vt:lpstr>
      <vt:lpstr>Arial</vt:lpstr>
      <vt:lpstr>Calibri</vt:lpstr>
      <vt:lpstr>Calibri Light</vt:lpstr>
      <vt:lpstr>Office テーマ</vt:lpstr>
      <vt:lpstr>XXXX年XX/XX　レポート</vt:lpstr>
      <vt:lpstr>目次</vt:lpstr>
      <vt:lpstr>ご提案内容</vt:lpstr>
      <vt:lpstr>ご提案内容</vt:lpstr>
      <vt:lpstr>初動結果</vt:lpstr>
      <vt:lpstr>進捗報告</vt:lpstr>
      <vt:lpstr>今後の施策</vt:lpstr>
      <vt:lpstr>スケジュール</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長橋真吾</dc:creator>
  <cp:lastModifiedBy>名川 聡</cp:lastModifiedBy>
  <cp:revision>506</cp:revision>
  <cp:lastPrinted>2016-12-05T04:07:01Z</cp:lastPrinted>
  <dcterms:created xsi:type="dcterms:W3CDTF">2013-10-30T05:37:10Z</dcterms:created>
  <dcterms:modified xsi:type="dcterms:W3CDTF">2020-10-28T02:54:05Z</dcterms:modified>
</cp:coreProperties>
</file>